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88" r:id="rId3"/>
    <p:sldId id="257" r:id="rId4"/>
    <p:sldId id="258" r:id="rId5"/>
    <p:sldId id="289" r:id="rId6"/>
    <p:sldId id="259" r:id="rId7"/>
    <p:sldId id="314" r:id="rId8"/>
    <p:sldId id="290" r:id="rId9"/>
    <p:sldId id="312" r:id="rId10"/>
    <p:sldId id="261" r:id="rId11"/>
    <p:sldId id="293" r:id="rId12"/>
    <p:sldId id="264" r:id="rId13"/>
    <p:sldId id="295" r:id="rId14"/>
    <p:sldId id="313" r:id="rId15"/>
    <p:sldId id="296" r:id="rId16"/>
    <p:sldId id="297" r:id="rId17"/>
    <p:sldId id="298" r:id="rId18"/>
    <p:sldId id="299" r:id="rId19"/>
    <p:sldId id="300" r:id="rId20"/>
    <p:sldId id="304" r:id="rId21"/>
    <p:sldId id="305" r:id="rId22"/>
    <p:sldId id="306" r:id="rId23"/>
    <p:sldId id="307" r:id="rId24"/>
    <p:sldId id="301" r:id="rId25"/>
    <p:sldId id="302" r:id="rId26"/>
    <p:sldId id="308" r:id="rId27"/>
    <p:sldId id="309" r:id="rId28"/>
    <p:sldId id="310" r:id="rId29"/>
    <p:sldId id="267" r:id="rId30"/>
  </p:sldIdLst>
  <p:sldSz cx="9144000" cy="5143500" type="screen16x9"/>
  <p:notesSz cx="6858000" cy="9144000"/>
  <p:embeddedFontLst>
    <p:embeddedFont>
      <p:font typeface="Archivo ExtraBold" panose="020B0604020202020204" charset="0"/>
      <p:bold r:id="rId32"/>
      <p:boldItalic r:id="rId33"/>
    </p:embeddedFont>
    <p:embeddedFont>
      <p:font typeface="Bebas Neue" panose="020B0604020202020204" charset="0"/>
      <p:regular r:id="rId34"/>
    </p:embeddedFont>
    <p:embeddedFont>
      <p:font typeface="Poppins" panose="00000500000000000000" pitchFamily="2" charset="0"/>
      <p:regular r:id="rId35"/>
      <p:bold r:id="rId36"/>
      <p:italic r:id="rId37"/>
      <p:boldItalic r:id="rId38"/>
    </p:embeddedFont>
    <p:embeddedFont>
      <p:font typeface="Poppins Black" panose="00000A00000000000000" pitchFamily="2" charset="0"/>
      <p:bold r:id="rId39"/>
      <p:boldItalic r:id="rId40"/>
    </p:embeddedFont>
    <p:embeddedFont>
      <p:font typeface="Prompt SemiBold" panose="00000700000000000000" pitchFamily="2" charset="-34"/>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4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C6ADC1-74C4-49D6-A6A0-9F0E48D09BDC}">
  <a:tblStyle styleId="{37C6ADC1-74C4-49D6-A6A0-9F0E48D09B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64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28366ab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28366ab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43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35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233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50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792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0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939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76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14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28366aba4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28366aba4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40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2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755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191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155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73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5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95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b290a72fa3_1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b290a72fa3_1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244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05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983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b28366aba4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b28366aba4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44" cy="5143500"/>
            <a:chOff x="0" y="0"/>
            <a:chExt cx="9144044" cy="5143500"/>
          </a:xfrm>
        </p:grpSpPr>
        <p:sp>
          <p:nvSpPr>
            <p:cNvPr id="10" name="Google Shape;10;p2"/>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44850" y="1490700"/>
            <a:ext cx="3795000" cy="21621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100"/>
        <p:cNvGrpSpPr/>
        <p:nvPr/>
      </p:nvGrpSpPr>
      <p:grpSpPr>
        <a:xfrm>
          <a:off x="0" y="0"/>
          <a:ext cx="0" cy="0"/>
          <a:chOff x="0" y="0"/>
          <a:chExt cx="0" cy="0"/>
        </a:xfrm>
      </p:grpSpPr>
      <p:grpSp>
        <p:nvGrpSpPr>
          <p:cNvPr id="101" name="Google Shape;101;p13"/>
          <p:cNvGrpSpPr/>
          <p:nvPr/>
        </p:nvGrpSpPr>
        <p:grpSpPr>
          <a:xfrm flipH="1">
            <a:off x="-22" y="0"/>
            <a:ext cx="9144044" cy="5143500"/>
            <a:chOff x="0" y="0"/>
            <a:chExt cx="9144044" cy="5143500"/>
          </a:xfrm>
        </p:grpSpPr>
        <p:sp>
          <p:nvSpPr>
            <p:cNvPr id="102" name="Google Shape;102;p13"/>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hasCustomPrompt="1"/>
          </p:nvPr>
        </p:nvSpPr>
        <p:spPr>
          <a:xfrm>
            <a:off x="11327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1132750"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9" name="Google Shape;109;p13"/>
          <p:cNvSpPr txBox="1">
            <a:spLocks noGrp="1"/>
          </p:cNvSpPr>
          <p:nvPr>
            <p:ph type="title" idx="2"/>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a:buNone/>
              <a:defRPr>
                <a:solidFill>
                  <a:schemeClr val="dk1"/>
                </a:solidFill>
                <a:latin typeface="Poppins Black"/>
                <a:ea typeface="Poppins Black"/>
                <a:cs typeface="Poppins Black"/>
                <a:sym typeface="Poppins Black"/>
              </a:defRPr>
            </a:lvl1pPr>
            <a:lvl2pPr lvl="1"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2pPr>
            <a:lvl3pPr lvl="2"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3pPr>
            <a:lvl4pPr lvl="3"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4pPr>
            <a:lvl5pPr lvl="4"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5pPr>
            <a:lvl6pPr lvl="5"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6pPr>
            <a:lvl7pPr lvl="6"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7pPr>
            <a:lvl8pPr lvl="7"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8pPr>
            <a:lvl9pPr lvl="8" algn="ctr" rtl="0">
              <a:lnSpc>
                <a:spcPct val="115000"/>
              </a:lnSpc>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9pPr>
          </a:lstStyle>
          <a:p>
            <a:endParaRPr/>
          </a:p>
        </p:txBody>
      </p:sp>
      <p:sp>
        <p:nvSpPr>
          <p:cNvPr id="110" name="Google Shape;110;p13"/>
          <p:cNvSpPr txBox="1">
            <a:spLocks noGrp="1"/>
          </p:cNvSpPr>
          <p:nvPr>
            <p:ph type="title" idx="3" hasCustomPrompt="1"/>
          </p:nvPr>
        </p:nvSpPr>
        <p:spPr>
          <a:xfrm>
            <a:off x="34256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4"/>
          </p:nvPr>
        </p:nvSpPr>
        <p:spPr>
          <a:xfrm>
            <a:off x="3425563"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13"/>
          <p:cNvSpPr txBox="1">
            <a:spLocks noGrp="1"/>
          </p:cNvSpPr>
          <p:nvPr>
            <p:ph type="title" idx="5" hasCustomPrompt="1"/>
          </p:nvPr>
        </p:nvSpPr>
        <p:spPr>
          <a:xfrm>
            <a:off x="5718363"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6"/>
          </p:nvPr>
        </p:nvSpPr>
        <p:spPr>
          <a:xfrm>
            <a:off x="5718375"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
    <p:bg>
      <p:bgPr>
        <a:solidFill>
          <a:schemeClr val="lt2"/>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flipH="1">
            <a:off x="-22" y="0"/>
            <a:ext cx="9144044" cy="5143500"/>
            <a:chOff x="0" y="0"/>
            <a:chExt cx="9144044" cy="5143500"/>
          </a:xfrm>
        </p:grpSpPr>
        <p:sp>
          <p:nvSpPr>
            <p:cNvPr id="116" name="Google Shape;116;p14"/>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4"/>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_1">
    <p:bg>
      <p:bgPr>
        <a:solidFill>
          <a:schemeClr val="lt2"/>
        </a:solidFill>
        <a:effectLst/>
      </p:bgPr>
    </p:bg>
    <p:spTree>
      <p:nvGrpSpPr>
        <p:cNvPr id="1" name="Shape 123"/>
        <p:cNvGrpSpPr/>
        <p:nvPr/>
      </p:nvGrpSpPr>
      <p:grpSpPr>
        <a:xfrm>
          <a:off x="0" y="0"/>
          <a:ext cx="0" cy="0"/>
          <a:chOff x="0" y="0"/>
          <a:chExt cx="0" cy="0"/>
        </a:xfrm>
      </p:grpSpPr>
      <p:grpSp>
        <p:nvGrpSpPr>
          <p:cNvPr id="124" name="Google Shape;124;p15"/>
          <p:cNvGrpSpPr/>
          <p:nvPr/>
        </p:nvGrpSpPr>
        <p:grpSpPr>
          <a:xfrm flipH="1">
            <a:off x="-22" y="0"/>
            <a:ext cx="9144044" cy="5143500"/>
            <a:chOff x="0" y="0"/>
            <a:chExt cx="9144044" cy="5143500"/>
          </a:xfrm>
        </p:grpSpPr>
        <p:sp>
          <p:nvSpPr>
            <p:cNvPr id="125" name="Google Shape;125;p15"/>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5"/>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132"/>
        <p:cNvGrpSpPr/>
        <p:nvPr/>
      </p:nvGrpSpPr>
      <p:grpSpPr>
        <a:xfrm>
          <a:off x="0" y="0"/>
          <a:ext cx="0" cy="0"/>
          <a:chOff x="0" y="0"/>
          <a:chExt cx="0" cy="0"/>
        </a:xfrm>
      </p:grpSpPr>
      <p:grpSp>
        <p:nvGrpSpPr>
          <p:cNvPr id="133" name="Google Shape;133;p16"/>
          <p:cNvGrpSpPr/>
          <p:nvPr/>
        </p:nvGrpSpPr>
        <p:grpSpPr>
          <a:xfrm flipH="1">
            <a:off x="-22" y="0"/>
            <a:ext cx="9144044" cy="5143500"/>
            <a:chOff x="0" y="0"/>
            <a:chExt cx="9144044" cy="5143500"/>
          </a:xfrm>
        </p:grpSpPr>
        <p:sp>
          <p:nvSpPr>
            <p:cNvPr id="134" name="Google Shape;134;p16"/>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6"/>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1pPr>
            <a:lvl2pPr lvl="1"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2pPr>
            <a:lvl3pPr lvl="2"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3pPr>
            <a:lvl4pPr lvl="3"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4pPr>
            <a:lvl5pPr lvl="4"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5pPr>
            <a:lvl6pPr lvl="5"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6pPr>
            <a:lvl7pPr lvl="6"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7pPr>
            <a:lvl8pPr lvl="7"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8pPr>
            <a:lvl9pPr lvl="8"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9pPr>
          </a:lstStyle>
          <a:p>
            <a:endParaRPr/>
          </a:p>
        </p:txBody>
      </p:sp>
      <p:sp>
        <p:nvSpPr>
          <p:cNvPr id="140" name="Google Shape;140;p16"/>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spcBef>
                <a:spcPts val="0"/>
              </a:spcBef>
              <a:spcAft>
                <a:spcPts val="0"/>
              </a:spcAft>
              <a:buClr>
                <a:schemeClr val="accent1"/>
              </a:buClr>
              <a:buSzPts val="1300"/>
              <a:buFont typeface="Poppins"/>
              <a:buAutoNum type="arabicPeriod"/>
              <a:defRPr sz="1300">
                <a:solidFill>
                  <a:schemeClr val="dk1"/>
                </a:solidFill>
                <a:latin typeface="Poppins"/>
                <a:ea typeface="Poppins"/>
                <a:cs typeface="Poppins"/>
                <a:sym typeface="Poppins"/>
              </a:defRPr>
            </a:lvl1pPr>
            <a:lvl2pPr marL="914400" lvl="1" indent="-311150" rtl="0">
              <a:lnSpc>
                <a:spcPct val="115000"/>
              </a:lnSpc>
              <a:spcBef>
                <a:spcPts val="0"/>
              </a:spcBef>
              <a:spcAft>
                <a:spcPts val="0"/>
              </a:spcAft>
              <a:buClr>
                <a:schemeClr val="dk1"/>
              </a:buClr>
              <a:buSzPts val="1300"/>
              <a:buFont typeface="Poppins"/>
              <a:buAutoNum type="alphaLcPeriod"/>
              <a:defRPr sz="1300">
                <a:solidFill>
                  <a:schemeClr val="dk1"/>
                </a:solidFill>
                <a:latin typeface="Poppins"/>
                <a:ea typeface="Poppins"/>
                <a:cs typeface="Poppins"/>
                <a:sym typeface="Poppins"/>
              </a:defRPr>
            </a:lvl2pPr>
            <a:lvl3pPr marL="1371600" lvl="2" indent="-311150" rtl="0">
              <a:lnSpc>
                <a:spcPct val="115000"/>
              </a:lnSpc>
              <a:spcBef>
                <a:spcPts val="0"/>
              </a:spcBef>
              <a:spcAft>
                <a:spcPts val="0"/>
              </a:spcAft>
              <a:buClr>
                <a:schemeClr val="dk1"/>
              </a:buClr>
              <a:buSzPts val="1300"/>
              <a:buFont typeface="Poppins"/>
              <a:buAutoNum type="romanLcPeriod"/>
              <a:defRPr sz="1300">
                <a:solidFill>
                  <a:schemeClr val="dk1"/>
                </a:solidFill>
                <a:latin typeface="Poppins"/>
                <a:ea typeface="Poppins"/>
                <a:cs typeface="Poppins"/>
                <a:sym typeface="Poppins"/>
              </a:defRPr>
            </a:lvl3pPr>
            <a:lvl4pPr marL="1828800" lvl="3" indent="-311150" rtl="0">
              <a:lnSpc>
                <a:spcPct val="115000"/>
              </a:lnSpc>
              <a:spcBef>
                <a:spcPts val="0"/>
              </a:spcBef>
              <a:spcAft>
                <a:spcPts val="0"/>
              </a:spcAft>
              <a:buClr>
                <a:schemeClr val="dk1"/>
              </a:buClr>
              <a:buSzPts val="1300"/>
              <a:buFont typeface="Poppins"/>
              <a:buAutoNum type="arabicPeriod"/>
              <a:defRPr sz="1300">
                <a:solidFill>
                  <a:schemeClr val="dk1"/>
                </a:solidFill>
                <a:latin typeface="Poppins"/>
                <a:ea typeface="Poppins"/>
                <a:cs typeface="Poppins"/>
                <a:sym typeface="Poppins"/>
              </a:defRPr>
            </a:lvl4pPr>
            <a:lvl5pPr marL="2286000" lvl="4" indent="-311150" rtl="0">
              <a:lnSpc>
                <a:spcPct val="115000"/>
              </a:lnSpc>
              <a:spcBef>
                <a:spcPts val="0"/>
              </a:spcBef>
              <a:spcAft>
                <a:spcPts val="0"/>
              </a:spcAft>
              <a:buClr>
                <a:schemeClr val="dk1"/>
              </a:buClr>
              <a:buSzPts val="1300"/>
              <a:buFont typeface="Poppins"/>
              <a:buAutoNum type="alphaLcPeriod"/>
              <a:defRPr sz="1300">
                <a:solidFill>
                  <a:schemeClr val="dk1"/>
                </a:solidFill>
                <a:latin typeface="Poppins"/>
                <a:ea typeface="Poppins"/>
                <a:cs typeface="Poppins"/>
                <a:sym typeface="Poppins"/>
              </a:defRPr>
            </a:lvl5pPr>
            <a:lvl6pPr marL="2743200" lvl="5" indent="-311150" rtl="0">
              <a:lnSpc>
                <a:spcPct val="115000"/>
              </a:lnSpc>
              <a:spcBef>
                <a:spcPts val="0"/>
              </a:spcBef>
              <a:spcAft>
                <a:spcPts val="0"/>
              </a:spcAft>
              <a:buClr>
                <a:schemeClr val="dk1"/>
              </a:buClr>
              <a:buSzPts val="1300"/>
              <a:buFont typeface="Poppins"/>
              <a:buAutoNum type="romanLcPeriod"/>
              <a:defRPr sz="1300">
                <a:solidFill>
                  <a:schemeClr val="dk1"/>
                </a:solidFill>
                <a:latin typeface="Poppins"/>
                <a:ea typeface="Poppins"/>
                <a:cs typeface="Poppins"/>
                <a:sym typeface="Poppins"/>
              </a:defRPr>
            </a:lvl6pPr>
            <a:lvl7pPr marL="3200400" lvl="6" indent="-311150" rtl="0">
              <a:lnSpc>
                <a:spcPct val="115000"/>
              </a:lnSpc>
              <a:spcBef>
                <a:spcPts val="0"/>
              </a:spcBef>
              <a:spcAft>
                <a:spcPts val="0"/>
              </a:spcAft>
              <a:buClr>
                <a:schemeClr val="dk1"/>
              </a:buClr>
              <a:buSzPts val="1300"/>
              <a:buFont typeface="Poppins"/>
              <a:buAutoNum type="arabicPeriod"/>
              <a:defRPr sz="1300">
                <a:solidFill>
                  <a:schemeClr val="dk1"/>
                </a:solidFill>
                <a:latin typeface="Poppins"/>
                <a:ea typeface="Poppins"/>
                <a:cs typeface="Poppins"/>
                <a:sym typeface="Poppins"/>
              </a:defRPr>
            </a:lvl7pPr>
            <a:lvl8pPr marL="3657600" lvl="7" indent="-311150" rtl="0">
              <a:lnSpc>
                <a:spcPct val="115000"/>
              </a:lnSpc>
              <a:spcBef>
                <a:spcPts val="0"/>
              </a:spcBef>
              <a:spcAft>
                <a:spcPts val="0"/>
              </a:spcAft>
              <a:buClr>
                <a:schemeClr val="dk1"/>
              </a:buClr>
              <a:buSzPts val="1300"/>
              <a:buFont typeface="Poppins"/>
              <a:buAutoNum type="alphaLcPeriod"/>
              <a:defRPr sz="1300">
                <a:solidFill>
                  <a:schemeClr val="dk1"/>
                </a:solidFill>
                <a:latin typeface="Poppins"/>
                <a:ea typeface="Poppins"/>
                <a:cs typeface="Poppins"/>
                <a:sym typeface="Poppins"/>
              </a:defRPr>
            </a:lvl8pPr>
            <a:lvl9pPr marL="4114800" lvl="8" indent="-311150" rtl="0">
              <a:lnSpc>
                <a:spcPct val="115000"/>
              </a:lnSpc>
              <a:spcBef>
                <a:spcPts val="0"/>
              </a:spcBef>
              <a:spcAft>
                <a:spcPts val="0"/>
              </a:spcAft>
              <a:buClr>
                <a:schemeClr val="dk1"/>
              </a:buClr>
              <a:buSzPts val="1300"/>
              <a:buFont typeface="Poppins"/>
              <a:buAutoNum type="romanLcPeriod"/>
              <a:defRPr sz="1300">
                <a:solidFill>
                  <a:schemeClr val="dk1"/>
                </a:solidFill>
                <a:latin typeface="Poppins"/>
                <a:ea typeface="Poppins"/>
                <a:cs typeface="Poppins"/>
                <a:sym typeface="Poppins"/>
              </a:defRPr>
            </a:lvl9pPr>
          </a:lstStyle>
          <a:p>
            <a:endParaRPr/>
          </a:p>
        </p:txBody>
      </p:sp>
      <p:sp>
        <p:nvSpPr>
          <p:cNvPr id="141" name="Google Shape;141;p16"/>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2"/>
        </a:solidFill>
        <a:effectLst/>
      </p:bgPr>
    </p:bg>
    <p:spTree>
      <p:nvGrpSpPr>
        <p:cNvPr id="1" name="Shape 169"/>
        <p:cNvGrpSpPr/>
        <p:nvPr/>
      </p:nvGrpSpPr>
      <p:grpSpPr>
        <a:xfrm>
          <a:off x="0" y="0"/>
          <a:ext cx="0" cy="0"/>
          <a:chOff x="0" y="0"/>
          <a:chExt cx="0" cy="0"/>
        </a:xfrm>
      </p:grpSpPr>
      <p:grpSp>
        <p:nvGrpSpPr>
          <p:cNvPr id="170" name="Google Shape;170;p20"/>
          <p:cNvGrpSpPr/>
          <p:nvPr/>
        </p:nvGrpSpPr>
        <p:grpSpPr>
          <a:xfrm>
            <a:off x="0" y="0"/>
            <a:ext cx="9144044" cy="5143500"/>
            <a:chOff x="0" y="0"/>
            <a:chExt cx="9144044" cy="5143500"/>
          </a:xfrm>
        </p:grpSpPr>
        <p:sp>
          <p:nvSpPr>
            <p:cNvPr id="171" name="Google Shape;171;p20"/>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0"/>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txBox="1">
            <a:spLocks noGrp="1"/>
          </p:cNvSpPr>
          <p:nvPr>
            <p:ph type="ctrTitle"/>
          </p:nvPr>
        </p:nvSpPr>
        <p:spPr>
          <a:xfrm>
            <a:off x="2533200" y="646650"/>
            <a:ext cx="40776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20"/>
          <p:cNvSpPr txBox="1">
            <a:spLocks noGrp="1"/>
          </p:cNvSpPr>
          <p:nvPr>
            <p:ph type="subTitle" idx="1"/>
          </p:nvPr>
        </p:nvSpPr>
        <p:spPr>
          <a:xfrm>
            <a:off x="2533200" y="1568250"/>
            <a:ext cx="40776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8" name="Google Shape;178;p20"/>
          <p:cNvSpPr txBox="1"/>
          <p:nvPr/>
        </p:nvSpPr>
        <p:spPr>
          <a:xfrm>
            <a:off x="2533200" y="3405825"/>
            <a:ext cx="4077600" cy="62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oppins"/>
                <a:ea typeface="Poppins"/>
                <a:cs typeface="Poppins"/>
                <a:sym typeface="Poppins"/>
              </a:rPr>
              <a:t>CREDITS: This template has been created by </a:t>
            </a:r>
            <a:r>
              <a:rPr lang="en" sz="10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and includes icons by </a:t>
            </a:r>
            <a:r>
              <a:rPr lang="en" sz="10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infographics &amp; images by </a:t>
            </a:r>
            <a:r>
              <a:rPr lang="en" sz="10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b="1">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and content by </a:t>
            </a:r>
            <a:r>
              <a:rPr lang="en" sz="1000" b="1">
                <a:solidFill>
                  <a:schemeClr val="dk1"/>
                </a:solidFill>
                <a:latin typeface="Poppins"/>
                <a:ea typeface="Poppins"/>
                <a:cs typeface="Poppins"/>
                <a:sym typeface="Poppins"/>
              </a:rPr>
              <a:t>Sandra Medina</a:t>
            </a:r>
            <a:endParaRPr sz="1000" b="1">
              <a:solidFill>
                <a:schemeClr val="dk1"/>
              </a:solidFill>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79"/>
        <p:cNvGrpSpPr/>
        <p:nvPr/>
      </p:nvGrpSpPr>
      <p:grpSpPr>
        <a:xfrm>
          <a:off x="0" y="0"/>
          <a:ext cx="0" cy="0"/>
          <a:chOff x="0" y="0"/>
          <a:chExt cx="0" cy="0"/>
        </a:xfrm>
      </p:grpSpPr>
      <p:sp>
        <p:nvSpPr>
          <p:cNvPr id="180" name="Google Shape;180;p21"/>
          <p:cNvSpPr/>
          <p:nvPr/>
        </p:nvSpPr>
        <p:spPr>
          <a:xfrm>
            <a:off x="0" y="2656374"/>
            <a:ext cx="3929963" cy="2487152"/>
          </a:xfrm>
          <a:custGeom>
            <a:avLst/>
            <a:gdLst/>
            <a:ahLst/>
            <a:cxnLst/>
            <a:rect l="l" t="t" r="r" b="b"/>
            <a:pathLst>
              <a:path w="65606" h="41520" extrusionOk="0">
                <a:moveTo>
                  <a:pt x="3403" y="1"/>
                </a:moveTo>
                <a:cubicBezTo>
                  <a:pt x="1302" y="1"/>
                  <a:pt x="0" y="501"/>
                  <a:pt x="0" y="501"/>
                </a:cubicBezTo>
                <a:lnTo>
                  <a:pt x="0" y="41519"/>
                </a:lnTo>
                <a:lnTo>
                  <a:pt x="65606" y="41519"/>
                </a:lnTo>
                <a:cubicBezTo>
                  <a:pt x="65606" y="41519"/>
                  <a:pt x="61764" y="36094"/>
                  <a:pt x="53544" y="36094"/>
                </a:cubicBezTo>
                <a:cubicBezTo>
                  <a:pt x="52716" y="36094"/>
                  <a:pt x="51844" y="36149"/>
                  <a:pt x="50928" y="36270"/>
                </a:cubicBezTo>
                <a:cubicBezTo>
                  <a:pt x="49598" y="36445"/>
                  <a:pt x="48291" y="36548"/>
                  <a:pt x="47001" y="36548"/>
                </a:cubicBezTo>
                <a:cubicBezTo>
                  <a:pt x="38572" y="36548"/>
                  <a:pt x="30879" y="32171"/>
                  <a:pt x="22233" y="15274"/>
                </a:cubicBezTo>
                <a:cubicBezTo>
                  <a:pt x="15513" y="2141"/>
                  <a:pt x="77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6184635" y="0"/>
            <a:ext cx="2959360" cy="1238782"/>
          </a:xfrm>
          <a:custGeom>
            <a:avLst/>
            <a:gdLst/>
            <a:ahLst/>
            <a:cxnLst/>
            <a:rect l="l" t="t" r="r" b="b"/>
            <a:pathLst>
              <a:path w="54415" h="22778" extrusionOk="0">
                <a:moveTo>
                  <a:pt x="1" y="1"/>
                </a:moveTo>
                <a:cubicBezTo>
                  <a:pt x="8129" y="521"/>
                  <a:pt x="14031" y="3075"/>
                  <a:pt x="17554" y="8487"/>
                </a:cubicBezTo>
                <a:cubicBezTo>
                  <a:pt x="24665" y="19420"/>
                  <a:pt x="34653" y="22777"/>
                  <a:pt x="42844" y="22777"/>
                </a:cubicBezTo>
                <a:cubicBezTo>
                  <a:pt x="47620" y="22777"/>
                  <a:pt x="51785" y="21636"/>
                  <a:pt x="54415" y="20190"/>
                </a:cubicBezTo>
                <a:lnTo>
                  <a:pt x="54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0" y="0"/>
            <a:ext cx="715089" cy="1043699"/>
          </a:xfrm>
          <a:custGeom>
            <a:avLst/>
            <a:gdLst/>
            <a:ahLst/>
            <a:cxnLst/>
            <a:rect l="l" t="t" r="r" b="b"/>
            <a:pathLst>
              <a:path w="9750" h="14230" extrusionOk="0">
                <a:moveTo>
                  <a:pt x="9514" y="1"/>
                </a:moveTo>
                <a:cubicBezTo>
                  <a:pt x="9495" y="2976"/>
                  <a:pt x="8470" y="5968"/>
                  <a:pt x="6716" y="8381"/>
                </a:cubicBezTo>
                <a:cubicBezTo>
                  <a:pt x="4969" y="10784"/>
                  <a:pt x="2623" y="12629"/>
                  <a:pt x="0" y="13955"/>
                </a:cubicBezTo>
                <a:lnTo>
                  <a:pt x="0" y="14230"/>
                </a:lnTo>
                <a:cubicBezTo>
                  <a:pt x="291" y="14084"/>
                  <a:pt x="580" y="13931"/>
                  <a:pt x="864" y="13771"/>
                </a:cubicBezTo>
                <a:cubicBezTo>
                  <a:pt x="3014" y="12568"/>
                  <a:pt x="4972" y="10986"/>
                  <a:pt x="6505" y="9048"/>
                </a:cubicBezTo>
                <a:cubicBezTo>
                  <a:pt x="8073" y="7064"/>
                  <a:pt x="9154" y="4732"/>
                  <a:pt x="9564" y="2231"/>
                </a:cubicBezTo>
                <a:cubicBezTo>
                  <a:pt x="9684" y="1495"/>
                  <a:pt x="9748" y="749"/>
                  <a:pt x="9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8131929" y="4452349"/>
            <a:ext cx="1008658" cy="691151"/>
          </a:xfrm>
          <a:custGeom>
            <a:avLst/>
            <a:gdLst/>
            <a:ahLst/>
            <a:cxnLst/>
            <a:rect l="l" t="t" r="r" b="b"/>
            <a:pathLst>
              <a:path w="14230" h="9751" extrusionOk="0">
                <a:moveTo>
                  <a:pt x="14230" y="0"/>
                </a:moveTo>
                <a:cubicBezTo>
                  <a:pt x="13482" y="2"/>
                  <a:pt x="12735" y="67"/>
                  <a:pt x="11999" y="186"/>
                </a:cubicBezTo>
                <a:cubicBezTo>
                  <a:pt x="9498" y="596"/>
                  <a:pt x="7166" y="1677"/>
                  <a:pt x="5182" y="3246"/>
                </a:cubicBezTo>
                <a:cubicBezTo>
                  <a:pt x="3244" y="4777"/>
                  <a:pt x="1663" y="6735"/>
                  <a:pt x="458" y="8884"/>
                </a:cubicBezTo>
                <a:cubicBezTo>
                  <a:pt x="299" y="9170"/>
                  <a:pt x="146" y="9458"/>
                  <a:pt x="1" y="9750"/>
                </a:cubicBezTo>
                <a:lnTo>
                  <a:pt x="274" y="9750"/>
                </a:lnTo>
                <a:cubicBezTo>
                  <a:pt x="1601" y="7125"/>
                  <a:pt x="3446" y="4780"/>
                  <a:pt x="5850" y="3034"/>
                </a:cubicBezTo>
                <a:cubicBezTo>
                  <a:pt x="8263" y="1280"/>
                  <a:pt x="11254" y="256"/>
                  <a:pt x="14230" y="236"/>
                </a:cubicBezTo>
                <a:lnTo>
                  <a:pt x="142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85"/>
        <p:cNvGrpSpPr/>
        <p:nvPr/>
      </p:nvGrpSpPr>
      <p:grpSpPr>
        <a:xfrm>
          <a:off x="0" y="0"/>
          <a:ext cx="0" cy="0"/>
          <a:chOff x="0" y="0"/>
          <a:chExt cx="0" cy="0"/>
        </a:xfrm>
      </p:grpSpPr>
      <p:grpSp>
        <p:nvGrpSpPr>
          <p:cNvPr id="186" name="Google Shape;186;p22"/>
          <p:cNvGrpSpPr/>
          <p:nvPr/>
        </p:nvGrpSpPr>
        <p:grpSpPr>
          <a:xfrm flipH="1">
            <a:off x="-2" y="-25"/>
            <a:ext cx="9144005" cy="5143549"/>
            <a:chOff x="0" y="25"/>
            <a:chExt cx="9144005" cy="5143549"/>
          </a:xfrm>
        </p:grpSpPr>
        <p:sp>
          <p:nvSpPr>
            <p:cNvPr id="187" name="Google Shape;187;p22"/>
            <p:cNvSpPr/>
            <p:nvPr/>
          </p:nvSpPr>
          <p:spPr>
            <a:xfrm>
              <a:off x="0" y="2426243"/>
              <a:ext cx="3712582" cy="2717331"/>
            </a:xfrm>
            <a:custGeom>
              <a:avLst/>
              <a:gdLst/>
              <a:ahLst/>
              <a:cxnLst/>
              <a:rect l="l" t="t" r="r" b="b"/>
              <a:pathLst>
                <a:path w="67108" h="49118" extrusionOk="0">
                  <a:moveTo>
                    <a:pt x="8389" y="1"/>
                  </a:moveTo>
                  <a:cubicBezTo>
                    <a:pt x="4054" y="1"/>
                    <a:pt x="0" y="2152"/>
                    <a:pt x="0" y="2152"/>
                  </a:cubicBezTo>
                  <a:lnTo>
                    <a:pt x="0" y="49117"/>
                  </a:lnTo>
                  <a:lnTo>
                    <a:pt x="67108" y="49117"/>
                  </a:lnTo>
                  <a:cubicBezTo>
                    <a:pt x="58580" y="32150"/>
                    <a:pt x="31936" y="35403"/>
                    <a:pt x="20920" y="32057"/>
                  </a:cubicBezTo>
                  <a:cubicBezTo>
                    <a:pt x="9902" y="28710"/>
                    <a:pt x="22099" y="12463"/>
                    <a:pt x="16084" y="3793"/>
                  </a:cubicBezTo>
                  <a:cubicBezTo>
                    <a:pt x="14068" y="886"/>
                    <a:pt x="11170"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490166" y="25"/>
              <a:ext cx="4653839" cy="2546605"/>
            </a:xfrm>
            <a:custGeom>
              <a:avLst/>
              <a:gdLst/>
              <a:ahLst/>
              <a:cxnLst/>
              <a:rect l="l" t="t" r="r" b="b"/>
              <a:pathLst>
                <a:path w="84122" h="46032" extrusionOk="0">
                  <a:moveTo>
                    <a:pt x="0" y="0"/>
                  </a:moveTo>
                  <a:cubicBezTo>
                    <a:pt x="3140" y="4954"/>
                    <a:pt x="13237" y="8242"/>
                    <a:pt x="29765" y="8242"/>
                  </a:cubicBezTo>
                  <a:cubicBezTo>
                    <a:pt x="30380" y="8242"/>
                    <a:pt x="31004" y="8237"/>
                    <a:pt x="31637" y="8228"/>
                  </a:cubicBezTo>
                  <a:cubicBezTo>
                    <a:pt x="31851" y="8225"/>
                    <a:pt x="32062" y="8224"/>
                    <a:pt x="32270" y="8224"/>
                  </a:cubicBezTo>
                  <a:cubicBezTo>
                    <a:pt x="57121" y="8224"/>
                    <a:pt x="46695" y="30052"/>
                    <a:pt x="65108" y="41560"/>
                  </a:cubicBezTo>
                  <a:cubicBezTo>
                    <a:pt x="70037" y="44641"/>
                    <a:pt x="76496" y="46031"/>
                    <a:pt x="81343" y="46031"/>
                  </a:cubicBezTo>
                  <a:cubicBezTo>
                    <a:pt x="82348" y="46031"/>
                    <a:pt x="83283" y="45971"/>
                    <a:pt x="84121" y="45855"/>
                  </a:cubicBezTo>
                  <a:lnTo>
                    <a:pt x="84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6"/>
        <p:cNvGrpSpPr/>
        <p:nvPr/>
      </p:nvGrpSpPr>
      <p:grpSpPr>
        <a:xfrm>
          <a:off x="0" y="0"/>
          <a:ext cx="0" cy="0"/>
          <a:chOff x="0" y="0"/>
          <a:chExt cx="0" cy="0"/>
        </a:xfrm>
      </p:grpSpPr>
      <p:grpSp>
        <p:nvGrpSpPr>
          <p:cNvPr id="17" name="Google Shape;17;p3"/>
          <p:cNvGrpSpPr/>
          <p:nvPr/>
        </p:nvGrpSpPr>
        <p:grpSpPr>
          <a:xfrm>
            <a:off x="0" y="0"/>
            <a:ext cx="9144044" cy="5143500"/>
            <a:chOff x="0" y="0"/>
            <a:chExt cx="9144044" cy="5143500"/>
          </a:xfrm>
        </p:grpSpPr>
        <p:sp>
          <p:nvSpPr>
            <p:cNvPr id="18" name="Google Shape;18;p3"/>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123613" y="2425500"/>
            <a:ext cx="2771700" cy="1461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123613" y="1196450"/>
            <a:ext cx="27717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0" y="0"/>
            <a:ext cx="9144044" cy="5143500"/>
            <a:chOff x="0" y="0"/>
            <a:chExt cx="9144044" cy="5143500"/>
          </a:xfrm>
        </p:grpSpPr>
        <p:sp>
          <p:nvSpPr>
            <p:cNvPr id="27" name="Google Shape;27;p4"/>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3" name="Google Shape;3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0" y="0"/>
            <a:ext cx="9144044" cy="5143500"/>
            <a:chOff x="0" y="0"/>
            <a:chExt cx="9144044" cy="5143500"/>
          </a:xfrm>
        </p:grpSpPr>
        <p:sp>
          <p:nvSpPr>
            <p:cNvPr id="36" name="Google Shape;36;p5"/>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 name="Google Shape;42;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 name="Google Shape;43;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4" name="Google Shape;44;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56"/>
        <p:cNvGrpSpPr/>
        <p:nvPr/>
      </p:nvGrpSpPr>
      <p:grpSpPr>
        <a:xfrm>
          <a:off x="0" y="0"/>
          <a:ext cx="0" cy="0"/>
          <a:chOff x="0" y="0"/>
          <a:chExt cx="0" cy="0"/>
        </a:xfrm>
      </p:grpSpPr>
      <p:grpSp>
        <p:nvGrpSpPr>
          <p:cNvPr id="57" name="Google Shape;57;p7"/>
          <p:cNvGrpSpPr/>
          <p:nvPr/>
        </p:nvGrpSpPr>
        <p:grpSpPr>
          <a:xfrm>
            <a:off x="0" y="0"/>
            <a:ext cx="9144044" cy="5143500"/>
            <a:chOff x="0" y="0"/>
            <a:chExt cx="9144044" cy="5143500"/>
          </a:xfrm>
        </p:grpSpPr>
        <p:sp>
          <p:nvSpPr>
            <p:cNvPr id="58" name="Google Shape;58;p7"/>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4" name="Google Shape;6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73"/>
        <p:cNvGrpSpPr/>
        <p:nvPr/>
      </p:nvGrpSpPr>
      <p:grpSpPr>
        <a:xfrm>
          <a:off x="0" y="0"/>
          <a:ext cx="0" cy="0"/>
          <a:chOff x="0" y="0"/>
          <a:chExt cx="0" cy="0"/>
        </a:xfrm>
      </p:grpSpPr>
      <p:grpSp>
        <p:nvGrpSpPr>
          <p:cNvPr id="74" name="Google Shape;74;p9"/>
          <p:cNvGrpSpPr/>
          <p:nvPr/>
        </p:nvGrpSpPr>
        <p:grpSpPr>
          <a:xfrm>
            <a:off x="0" y="0"/>
            <a:ext cx="9144044" cy="5143500"/>
            <a:chOff x="0" y="0"/>
            <a:chExt cx="9144044" cy="5143500"/>
          </a:xfrm>
        </p:grpSpPr>
        <p:sp>
          <p:nvSpPr>
            <p:cNvPr id="75" name="Google Shape;75;p9"/>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82"/>
        <p:cNvGrpSpPr/>
        <p:nvPr/>
      </p:nvGrpSpPr>
      <p:grpSpPr>
        <a:xfrm>
          <a:off x="0" y="0"/>
          <a:ext cx="0" cy="0"/>
          <a:chOff x="0" y="0"/>
          <a:chExt cx="0" cy="0"/>
        </a:xfrm>
      </p:grpSpPr>
      <p:grpSp>
        <p:nvGrpSpPr>
          <p:cNvPr id="83" name="Google Shape;83;p10"/>
          <p:cNvGrpSpPr/>
          <p:nvPr/>
        </p:nvGrpSpPr>
        <p:grpSpPr>
          <a:xfrm>
            <a:off x="0" y="0"/>
            <a:ext cx="9144044" cy="5143500"/>
            <a:chOff x="0" y="0"/>
            <a:chExt cx="9144044" cy="5143500"/>
          </a:xfrm>
        </p:grpSpPr>
        <p:sp>
          <p:nvSpPr>
            <p:cNvPr id="84" name="Google Shape;84;p10"/>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90"/>
        <p:cNvGrpSpPr/>
        <p:nvPr/>
      </p:nvGrpSpPr>
      <p:grpSpPr>
        <a:xfrm>
          <a:off x="0" y="0"/>
          <a:ext cx="0" cy="0"/>
          <a:chOff x="0" y="0"/>
          <a:chExt cx="0" cy="0"/>
        </a:xfrm>
      </p:grpSpPr>
      <p:grpSp>
        <p:nvGrpSpPr>
          <p:cNvPr id="91" name="Google Shape;91;p11"/>
          <p:cNvGrpSpPr/>
          <p:nvPr/>
        </p:nvGrpSpPr>
        <p:grpSpPr>
          <a:xfrm>
            <a:off x="0" y="0"/>
            <a:ext cx="9144044" cy="5143500"/>
            <a:chOff x="0" y="0"/>
            <a:chExt cx="9144044" cy="5143500"/>
          </a:xfrm>
        </p:grpSpPr>
        <p:sp>
          <p:nvSpPr>
            <p:cNvPr id="92" name="Google Shape;92;p11"/>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10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1pPr>
            <a:lvl2pPr lvl="1"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2pPr>
            <a:lvl3pPr lvl="2"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3pPr>
            <a:lvl4pPr lvl="3"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4pPr>
            <a:lvl5pPr lvl="4"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5pPr>
            <a:lvl6pPr lvl="5"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6pPr>
            <a:lvl7pPr lvl="6"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7pPr>
            <a:lvl8pPr lvl="7"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8pPr>
            <a:lvl9pPr lvl="8" algn="ctr" rtl="0">
              <a:lnSpc>
                <a:spcPct val="115000"/>
              </a:lnSpc>
              <a:spcBef>
                <a:spcPts val="0"/>
              </a:spcBef>
              <a:spcAft>
                <a:spcPts val="0"/>
              </a:spcAft>
              <a:buClr>
                <a:schemeClr val="dk1"/>
              </a:buClr>
              <a:buSzPts val="3300"/>
              <a:buFont typeface="Poppins Black"/>
              <a:buNone/>
              <a:defRPr sz="33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15050" y="1245700"/>
            <a:ext cx="7713900" cy="33627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1pPr>
            <a:lvl2pPr marL="914400" lvl="1"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2pPr>
            <a:lvl3pPr marL="1371600" lvl="2"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3pPr>
            <a:lvl4pPr marL="1828800" lvl="3"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4pPr>
            <a:lvl5pPr marL="2286000" lvl="4"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5pPr>
            <a:lvl6pPr marL="2743200" lvl="5"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6pPr>
            <a:lvl7pPr marL="3200400" lvl="6"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7pPr>
            <a:lvl8pPr marL="3657600" lvl="7"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8pPr>
            <a:lvl9pPr marL="4114800" lvl="8" indent="-311150">
              <a:lnSpc>
                <a:spcPct val="115000"/>
              </a:lnSpc>
              <a:spcBef>
                <a:spcPts val="0"/>
              </a:spcBef>
              <a:spcAft>
                <a:spcPts val="0"/>
              </a:spcAft>
              <a:buClr>
                <a:schemeClr val="dk1"/>
              </a:buClr>
              <a:buSzPts val="1300"/>
              <a:buFont typeface="Poppins"/>
              <a:buChar char="■"/>
              <a:defRPr sz="13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6" r:id="rId14"/>
    <p:sldLayoutId id="2147483667" r:id="rId15"/>
    <p:sldLayoutId id="214748366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pSp>
        <p:nvGrpSpPr>
          <p:cNvPr id="3" name="Google Shape;200;p26">
            <a:extLst>
              <a:ext uri="{FF2B5EF4-FFF2-40B4-BE49-F238E27FC236}">
                <a16:creationId xmlns:a16="http://schemas.microsoft.com/office/drawing/2014/main" id="{B1CD1A5E-ACDE-D4A9-57E5-0D84E49A9B0E}"/>
              </a:ext>
            </a:extLst>
          </p:cNvPr>
          <p:cNvGrpSpPr/>
          <p:nvPr/>
        </p:nvGrpSpPr>
        <p:grpSpPr>
          <a:xfrm>
            <a:off x="1245865" y="523626"/>
            <a:ext cx="3263145" cy="1028411"/>
            <a:chOff x="5467825" y="2094550"/>
            <a:chExt cx="2061500" cy="1268575"/>
          </a:xfrm>
        </p:grpSpPr>
        <p:sp>
          <p:nvSpPr>
            <p:cNvPr id="4" name="Google Shape;201;p26">
              <a:extLst>
                <a:ext uri="{FF2B5EF4-FFF2-40B4-BE49-F238E27FC236}">
                  <a16:creationId xmlns:a16="http://schemas.microsoft.com/office/drawing/2014/main" id="{B3023A39-AB74-7C0E-2AE7-046E1F956A72}"/>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2;p26">
              <a:extLst>
                <a:ext uri="{FF2B5EF4-FFF2-40B4-BE49-F238E27FC236}">
                  <a16:creationId xmlns:a16="http://schemas.microsoft.com/office/drawing/2014/main" id="{ECC0E3BD-1906-1993-24C5-E7383A4194CE}"/>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3;p26">
              <a:extLst>
                <a:ext uri="{FF2B5EF4-FFF2-40B4-BE49-F238E27FC236}">
                  <a16:creationId xmlns:a16="http://schemas.microsoft.com/office/drawing/2014/main" id="{4FD0580B-ED0D-E0BE-9319-E61638C338AF}"/>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4;p26">
              <a:extLst>
                <a:ext uri="{FF2B5EF4-FFF2-40B4-BE49-F238E27FC236}">
                  <a16:creationId xmlns:a16="http://schemas.microsoft.com/office/drawing/2014/main" id="{3D42A481-375C-F2F8-8EFC-37E11212F655}"/>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26"/>
          <p:cNvGrpSpPr/>
          <p:nvPr/>
        </p:nvGrpSpPr>
        <p:grpSpPr>
          <a:xfrm>
            <a:off x="4716039" y="1424420"/>
            <a:ext cx="3715854" cy="2286606"/>
            <a:chOff x="5467825" y="2094550"/>
            <a:chExt cx="2061500" cy="1268575"/>
          </a:xfrm>
        </p:grpSpPr>
        <p:sp>
          <p:nvSpPr>
            <p:cNvPr id="201" name="Google Shape;201;p26"/>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6"/>
          <p:cNvSpPr txBox="1">
            <a:spLocks noGrp="1"/>
          </p:cNvSpPr>
          <p:nvPr>
            <p:ph type="ctrTitle"/>
          </p:nvPr>
        </p:nvSpPr>
        <p:spPr>
          <a:xfrm>
            <a:off x="937556" y="1551080"/>
            <a:ext cx="3715800" cy="21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latin typeface="Prompt SemiBold" panose="00000700000000000000" pitchFamily="2" charset="-34"/>
                <a:cs typeface="Prompt SemiBold" panose="00000700000000000000" pitchFamily="2" charset="-34"/>
              </a:rPr>
              <a:t>WEBSITE MUA BÁN THỨC ĂN NHANH</a:t>
            </a:r>
            <a:endParaRPr b="1" dirty="0">
              <a:latin typeface="Prompt SemiBold" panose="00000700000000000000" pitchFamily="2" charset="-34"/>
              <a:cs typeface="Prompt SemiBold" panose="00000700000000000000" pitchFamily="2" charset="-34"/>
            </a:endParaRPr>
          </a:p>
        </p:txBody>
      </p:sp>
      <p:sp>
        <p:nvSpPr>
          <p:cNvPr id="366" name="Google Shape;366;p26"/>
          <p:cNvSpPr/>
          <p:nvPr/>
        </p:nvSpPr>
        <p:spPr>
          <a:xfrm>
            <a:off x="4178682" y="1367400"/>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844853" y="3585178"/>
            <a:ext cx="184302" cy="180319"/>
          </a:xfrm>
          <a:custGeom>
            <a:avLst/>
            <a:gdLst/>
            <a:ahLst/>
            <a:cxnLst/>
            <a:rect l="l" t="t" r="r" b="b"/>
            <a:pathLst>
              <a:path w="5122" h="5012" extrusionOk="0">
                <a:moveTo>
                  <a:pt x="2561" y="1493"/>
                </a:moveTo>
                <a:cubicBezTo>
                  <a:pt x="3137" y="1493"/>
                  <a:pt x="3607" y="1962"/>
                  <a:pt x="3607" y="2540"/>
                </a:cubicBezTo>
                <a:cubicBezTo>
                  <a:pt x="3607" y="3117"/>
                  <a:pt x="3137" y="3586"/>
                  <a:pt x="2561" y="3586"/>
                </a:cubicBezTo>
                <a:cubicBezTo>
                  <a:pt x="1984" y="3586"/>
                  <a:pt x="1515" y="3117"/>
                  <a:pt x="1515" y="2540"/>
                </a:cubicBezTo>
                <a:cubicBezTo>
                  <a:pt x="1515" y="1962"/>
                  <a:pt x="1984" y="1493"/>
                  <a:pt x="2561" y="1493"/>
                </a:cubicBezTo>
                <a:close/>
                <a:moveTo>
                  <a:pt x="2009" y="1"/>
                </a:moveTo>
                <a:lnTo>
                  <a:pt x="2009" y="822"/>
                </a:lnTo>
                <a:cubicBezTo>
                  <a:pt x="1834" y="879"/>
                  <a:pt x="1670" y="961"/>
                  <a:pt x="1522" y="1066"/>
                </a:cubicBezTo>
                <a:lnTo>
                  <a:pt x="861" y="586"/>
                </a:lnTo>
                <a:lnTo>
                  <a:pt x="212" y="1478"/>
                </a:lnTo>
                <a:lnTo>
                  <a:pt x="857" y="1946"/>
                </a:lnTo>
                <a:cubicBezTo>
                  <a:pt x="805" y="2094"/>
                  <a:pt x="773" y="2251"/>
                  <a:pt x="761" y="2413"/>
                </a:cubicBezTo>
                <a:lnTo>
                  <a:pt x="1" y="2617"/>
                </a:lnTo>
                <a:lnTo>
                  <a:pt x="288" y="3683"/>
                </a:lnTo>
                <a:lnTo>
                  <a:pt x="1024" y="3485"/>
                </a:lnTo>
                <a:cubicBezTo>
                  <a:pt x="1114" y="3630"/>
                  <a:pt x="1222" y="3760"/>
                  <a:pt x="1347" y="3873"/>
                </a:cubicBezTo>
                <a:lnTo>
                  <a:pt x="1040" y="4563"/>
                </a:lnTo>
                <a:lnTo>
                  <a:pt x="2048" y="5012"/>
                </a:lnTo>
                <a:lnTo>
                  <a:pt x="2351" y="4332"/>
                </a:lnTo>
                <a:cubicBezTo>
                  <a:pt x="2420" y="4340"/>
                  <a:pt x="2490" y="4344"/>
                  <a:pt x="2561" y="4344"/>
                </a:cubicBezTo>
                <a:cubicBezTo>
                  <a:pt x="2665" y="4344"/>
                  <a:pt x="2766" y="4335"/>
                  <a:pt x="2866" y="4318"/>
                </a:cubicBezTo>
                <a:lnTo>
                  <a:pt x="3205" y="4981"/>
                </a:lnTo>
                <a:lnTo>
                  <a:pt x="4189" y="4480"/>
                </a:lnTo>
                <a:lnTo>
                  <a:pt x="3844" y="3807"/>
                </a:lnTo>
                <a:cubicBezTo>
                  <a:pt x="3963" y="3688"/>
                  <a:pt x="4064" y="3552"/>
                  <a:pt x="4146" y="3404"/>
                </a:cubicBezTo>
                <a:lnTo>
                  <a:pt x="4893" y="3562"/>
                </a:lnTo>
                <a:lnTo>
                  <a:pt x="5122" y="2482"/>
                </a:lnTo>
                <a:lnTo>
                  <a:pt x="4351" y="2319"/>
                </a:lnTo>
                <a:cubicBezTo>
                  <a:pt x="4331" y="2158"/>
                  <a:pt x="4290" y="2004"/>
                  <a:pt x="4233" y="1859"/>
                </a:cubicBezTo>
                <a:lnTo>
                  <a:pt x="4853" y="1357"/>
                </a:lnTo>
                <a:lnTo>
                  <a:pt x="4157" y="499"/>
                </a:lnTo>
                <a:lnTo>
                  <a:pt x="3523" y="1013"/>
                </a:lnTo>
                <a:cubicBezTo>
                  <a:pt x="3395" y="934"/>
                  <a:pt x="3258" y="869"/>
                  <a:pt x="3113" y="822"/>
                </a:cubicBezTo>
                <a:lnTo>
                  <a:pt x="3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05;p26">
            <a:extLst>
              <a:ext uri="{FF2B5EF4-FFF2-40B4-BE49-F238E27FC236}">
                <a16:creationId xmlns:a16="http://schemas.microsoft.com/office/drawing/2014/main" id="{668CD11E-8FF1-579D-BB3E-15CFE3A1E8A3}"/>
              </a:ext>
            </a:extLst>
          </p:cNvPr>
          <p:cNvSpPr txBox="1">
            <a:spLocks/>
          </p:cNvSpPr>
          <p:nvPr/>
        </p:nvSpPr>
        <p:spPr>
          <a:xfrm>
            <a:off x="1644200" y="649313"/>
            <a:ext cx="2390136" cy="824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b="1" dirty="0">
                <a:latin typeface="Prompt SemiBold" panose="00000700000000000000" pitchFamily="2" charset="-34"/>
                <a:cs typeface="Prompt SemiBold" panose="00000700000000000000" pitchFamily="2" charset="-34"/>
              </a:rPr>
              <a:t>NHÓM 1</a:t>
            </a:r>
            <a:r>
              <a:rPr lang="en-US" b="1" dirty="0">
                <a:latin typeface="Prompt SemiBold" panose="00000700000000000000" pitchFamily="2" charset="-34"/>
                <a:cs typeface="Prompt SemiBold" panose="00000700000000000000" pitchFamily="2" charset="-34"/>
              </a:rPr>
              <a:t>6</a:t>
            </a:r>
            <a:endParaRPr lang="vi-VN" b="1" dirty="0">
              <a:latin typeface="Prompt SemiBold" panose="00000700000000000000" pitchFamily="2" charset="-34"/>
              <a:cs typeface="Prompt SemiBold" panose="00000700000000000000" pitchFamily="2" charset="-34"/>
            </a:endParaRPr>
          </a:p>
        </p:txBody>
      </p:sp>
      <p:pic>
        <p:nvPicPr>
          <p:cNvPr id="9" name="Picture 8">
            <a:extLst>
              <a:ext uri="{FF2B5EF4-FFF2-40B4-BE49-F238E27FC236}">
                <a16:creationId xmlns:a16="http://schemas.microsoft.com/office/drawing/2014/main" id="{2C3066F6-9D62-0670-C06F-9B0475037CCD}"/>
              </a:ext>
            </a:extLst>
          </p:cNvPr>
          <p:cNvPicPr>
            <a:picLocks noChangeAspect="1"/>
          </p:cNvPicPr>
          <p:nvPr/>
        </p:nvPicPr>
        <p:blipFill>
          <a:blip r:embed="rId3"/>
          <a:stretch>
            <a:fillRect/>
          </a:stretch>
        </p:blipFill>
        <p:spPr>
          <a:xfrm>
            <a:off x="5672254" y="1680322"/>
            <a:ext cx="1949907" cy="1949907"/>
          </a:xfrm>
          <a:prstGeom prst="rect">
            <a:avLst/>
          </a:prstGeom>
        </p:spPr>
      </p:pic>
      <p:grpSp>
        <p:nvGrpSpPr>
          <p:cNvPr id="10" name="Google Shape;200;p26">
            <a:extLst>
              <a:ext uri="{FF2B5EF4-FFF2-40B4-BE49-F238E27FC236}">
                <a16:creationId xmlns:a16="http://schemas.microsoft.com/office/drawing/2014/main" id="{AE396603-F248-9C1E-83CC-433CD77E9E0C}"/>
              </a:ext>
            </a:extLst>
          </p:cNvPr>
          <p:cNvGrpSpPr/>
          <p:nvPr/>
        </p:nvGrpSpPr>
        <p:grpSpPr>
          <a:xfrm>
            <a:off x="8020234" y="4498041"/>
            <a:ext cx="834654" cy="300054"/>
            <a:chOff x="5467825" y="2094550"/>
            <a:chExt cx="2061500" cy="1268575"/>
          </a:xfrm>
        </p:grpSpPr>
        <p:sp>
          <p:nvSpPr>
            <p:cNvPr id="11" name="Google Shape;201;p26">
              <a:extLst>
                <a:ext uri="{FF2B5EF4-FFF2-40B4-BE49-F238E27FC236}">
                  <a16:creationId xmlns:a16="http://schemas.microsoft.com/office/drawing/2014/main" id="{3C113F1A-45FD-C3D3-2B08-8738D0A9289B}"/>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p26">
              <a:extLst>
                <a:ext uri="{FF2B5EF4-FFF2-40B4-BE49-F238E27FC236}">
                  <a16:creationId xmlns:a16="http://schemas.microsoft.com/office/drawing/2014/main" id="{52FB45ED-6587-8446-F545-982D28803C4F}"/>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p26">
              <a:extLst>
                <a:ext uri="{FF2B5EF4-FFF2-40B4-BE49-F238E27FC236}">
                  <a16:creationId xmlns:a16="http://schemas.microsoft.com/office/drawing/2014/main" id="{05E77D4F-F115-8F04-22E4-F5FC67271D93}"/>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p26">
              <a:extLst>
                <a:ext uri="{FF2B5EF4-FFF2-40B4-BE49-F238E27FC236}">
                  <a16:creationId xmlns:a16="http://schemas.microsoft.com/office/drawing/2014/main" id="{5EC03920-071F-DF07-A6BA-70E0899BB498}"/>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05;p26">
            <a:extLst>
              <a:ext uri="{FF2B5EF4-FFF2-40B4-BE49-F238E27FC236}">
                <a16:creationId xmlns:a16="http://schemas.microsoft.com/office/drawing/2014/main" id="{56335392-9369-BA8F-EC41-768D81089475}"/>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
        <p:nvSpPr>
          <p:cNvPr id="16" name="Google Shape;205;p26">
            <a:extLst>
              <a:ext uri="{FF2B5EF4-FFF2-40B4-BE49-F238E27FC236}">
                <a16:creationId xmlns:a16="http://schemas.microsoft.com/office/drawing/2014/main" id="{962AF8FB-69E4-85AB-FB2B-D171E7EECC41}"/>
              </a:ext>
            </a:extLst>
          </p:cNvPr>
          <p:cNvSpPr txBox="1">
            <a:spLocks/>
          </p:cNvSpPr>
          <p:nvPr/>
        </p:nvSpPr>
        <p:spPr>
          <a:xfrm>
            <a:off x="3849729" y="422358"/>
            <a:ext cx="1822525" cy="276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pPr algn="l"/>
            <a:endParaRPr lang="vi-VN" sz="700" b="1">
              <a:latin typeface="Archivo ExtraBold" panose="020B0604020202020204" charset="0"/>
              <a:cs typeface="Archivo ExtraBold" panose="020B0604020202020204" charset="0"/>
            </a:endParaRPr>
          </a:p>
        </p:txBody>
      </p:sp>
      <p:sp>
        <p:nvSpPr>
          <p:cNvPr id="17" name="Google Shape;1582;p42">
            <a:extLst>
              <a:ext uri="{FF2B5EF4-FFF2-40B4-BE49-F238E27FC236}">
                <a16:creationId xmlns:a16="http://schemas.microsoft.com/office/drawing/2014/main" id="{A5035DB9-47F5-EF57-09C1-E6ACE9211921}"/>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1"/>
          <p:cNvSpPr/>
          <p:nvPr/>
        </p:nvSpPr>
        <p:spPr>
          <a:xfrm>
            <a:off x="5711700" y="1104300"/>
            <a:ext cx="1168800" cy="116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txBox="1">
            <a:spLocks noGrp="1"/>
          </p:cNvSpPr>
          <p:nvPr>
            <p:ph type="title"/>
          </p:nvPr>
        </p:nvSpPr>
        <p:spPr>
          <a:xfrm>
            <a:off x="4450509" y="2429173"/>
            <a:ext cx="3765176" cy="14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Prompt SemiBold" panose="00000700000000000000" pitchFamily="2" charset="-34"/>
                <a:cs typeface="Prompt SemiBold" panose="00000700000000000000" pitchFamily="2" charset="-34"/>
              </a:rPr>
              <a:t>Phân tích thiết kế hệ thống</a:t>
            </a:r>
            <a:endParaRPr>
              <a:latin typeface="Prompt SemiBold" panose="00000700000000000000" pitchFamily="2" charset="-34"/>
              <a:cs typeface="Prompt SemiBold" panose="00000700000000000000" pitchFamily="2" charset="-34"/>
            </a:endParaRPr>
          </a:p>
        </p:txBody>
      </p:sp>
      <p:sp>
        <p:nvSpPr>
          <p:cNvPr id="691" name="Google Shape;691;p31"/>
          <p:cNvSpPr txBox="1">
            <a:spLocks noGrp="1"/>
          </p:cNvSpPr>
          <p:nvPr>
            <p:ph type="title" idx="2"/>
          </p:nvPr>
        </p:nvSpPr>
        <p:spPr>
          <a:xfrm>
            <a:off x="4572000" y="1196450"/>
            <a:ext cx="34482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692" name="Google Shape;692;p31"/>
          <p:cNvGrpSpPr/>
          <p:nvPr/>
        </p:nvGrpSpPr>
        <p:grpSpPr>
          <a:xfrm>
            <a:off x="715089" y="1424420"/>
            <a:ext cx="3715854" cy="2286606"/>
            <a:chOff x="5467825" y="2094550"/>
            <a:chExt cx="2061500" cy="1268575"/>
          </a:xfrm>
        </p:grpSpPr>
        <p:sp>
          <p:nvSpPr>
            <p:cNvPr id="693" name="Google Shape;693;p31"/>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1"/>
          <p:cNvGrpSpPr/>
          <p:nvPr/>
        </p:nvGrpSpPr>
        <p:grpSpPr>
          <a:xfrm>
            <a:off x="1299895" y="1493624"/>
            <a:ext cx="2546216" cy="2225457"/>
            <a:chOff x="3720050" y="2029925"/>
            <a:chExt cx="1529075" cy="1336450"/>
          </a:xfrm>
        </p:grpSpPr>
        <p:sp>
          <p:nvSpPr>
            <p:cNvPr id="698" name="Google Shape;698;p31"/>
            <p:cNvSpPr/>
            <p:nvPr/>
          </p:nvSpPr>
          <p:spPr>
            <a:xfrm>
              <a:off x="3760625" y="3361075"/>
              <a:ext cx="1438825" cy="5300"/>
            </a:xfrm>
            <a:custGeom>
              <a:avLst/>
              <a:gdLst/>
              <a:ahLst/>
              <a:cxnLst/>
              <a:rect l="l" t="t" r="r" b="b"/>
              <a:pathLst>
                <a:path w="57553" h="212" extrusionOk="0">
                  <a:moveTo>
                    <a:pt x="112" y="0"/>
                  </a:moveTo>
                  <a:cubicBezTo>
                    <a:pt x="50" y="0"/>
                    <a:pt x="0" y="48"/>
                    <a:pt x="0" y="106"/>
                  </a:cubicBezTo>
                  <a:cubicBezTo>
                    <a:pt x="0" y="164"/>
                    <a:pt x="50" y="212"/>
                    <a:pt x="112" y="212"/>
                  </a:cubicBezTo>
                  <a:lnTo>
                    <a:pt x="57441" y="212"/>
                  </a:lnTo>
                  <a:cubicBezTo>
                    <a:pt x="57503" y="212"/>
                    <a:pt x="57552" y="165"/>
                    <a:pt x="57552" y="106"/>
                  </a:cubicBezTo>
                  <a:cubicBezTo>
                    <a:pt x="57552" y="48"/>
                    <a:pt x="57502" y="0"/>
                    <a:pt x="57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4329600" y="2029925"/>
              <a:ext cx="674775" cy="926550"/>
            </a:xfrm>
            <a:custGeom>
              <a:avLst/>
              <a:gdLst/>
              <a:ahLst/>
              <a:cxnLst/>
              <a:rect l="l" t="t" r="r" b="b"/>
              <a:pathLst>
                <a:path w="26991" h="37062" extrusionOk="0">
                  <a:moveTo>
                    <a:pt x="496" y="0"/>
                  </a:moveTo>
                  <a:cubicBezTo>
                    <a:pt x="222" y="0"/>
                    <a:pt x="0" y="368"/>
                    <a:pt x="0" y="820"/>
                  </a:cubicBezTo>
                  <a:lnTo>
                    <a:pt x="0" y="37062"/>
                  </a:lnTo>
                  <a:lnTo>
                    <a:pt x="26991" y="37062"/>
                  </a:lnTo>
                  <a:lnTo>
                    <a:pt x="26991" y="820"/>
                  </a:lnTo>
                  <a:cubicBezTo>
                    <a:pt x="26991" y="367"/>
                    <a:pt x="26769" y="0"/>
                    <a:pt x="26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4802700" y="2723250"/>
              <a:ext cx="113175" cy="117250"/>
            </a:xfrm>
            <a:custGeom>
              <a:avLst/>
              <a:gdLst/>
              <a:ahLst/>
              <a:cxnLst/>
              <a:rect l="l" t="t" r="r" b="b"/>
              <a:pathLst>
                <a:path w="4527" h="4690" extrusionOk="0">
                  <a:moveTo>
                    <a:pt x="4441" y="0"/>
                  </a:moveTo>
                  <a:lnTo>
                    <a:pt x="0" y="4504"/>
                  </a:lnTo>
                  <a:cubicBezTo>
                    <a:pt x="3" y="4565"/>
                    <a:pt x="6" y="4628"/>
                    <a:pt x="11" y="4690"/>
                  </a:cubicBezTo>
                  <a:cubicBezTo>
                    <a:pt x="22" y="4687"/>
                    <a:pt x="32" y="4681"/>
                    <a:pt x="42" y="4671"/>
                  </a:cubicBezTo>
                  <a:lnTo>
                    <a:pt x="4526" y="125"/>
                  </a:lnTo>
                  <a:cubicBezTo>
                    <a:pt x="4497" y="83"/>
                    <a:pt x="4470" y="42"/>
                    <a:pt x="4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4888525" y="2704050"/>
              <a:ext cx="43850" cy="42900"/>
            </a:xfrm>
            <a:custGeom>
              <a:avLst/>
              <a:gdLst/>
              <a:ahLst/>
              <a:cxnLst/>
              <a:rect l="l" t="t" r="r" b="b"/>
              <a:pathLst>
                <a:path w="1754" h="1716" extrusionOk="0">
                  <a:moveTo>
                    <a:pt x="1754" y="1"/>
                  </a:moveTo>
                  <a:lnTo>
                    <a:pt x="1" y="361"/>
                  </a:lnTo>
                  <a:lnTo>
                    <a:pt x="1465" y="1716"/>
                  </a:lnTo>
                  <a:lnTo>
                    <a:pt x="1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668950" y="2805900"/>
              <a:ext cx="77350" cy="80100"/>
            </a:xfrm>
            <a:custGeom>
              <a:avLst/>
              <a:gdLst/>
              <a:ahLst/>
              <a:cxnLst/>
              <a:rect l="l" t="t" r="r" b="b"/>
              <a:pathLst>
                <a:path w="3094" h="3204" extrusionOk="0">
                  <a:moveTo>
                    <a:pt x="2967" y="0"/>
                  </a:moveTo>
                  <a:lnTo>
                    <a:pt x="29" y="3079"/>
                  </a:lnTo>
                  <a:cubicBezTo>
                    <a:pt x="0" y="3108"/>
                    <a:pt x="2" y="3154"/>
                    <a:pt x="31" y="3183"/>
                  </a:cubicBezTo>
                  <a:cubicBezTo>
                    <a:pt x="45" y="3196"/>
                    <a:pt x="64" y="3203"/>
                    <a:pt x="83" y="3203"/>
                  </a:cubicBezTo>
                  <a:cubicBezTo>
                    <a:pt x="102" y="3203"/>
                    <a:pt x="122" y="3196"/>
                    <a:pt x="137" y="3180"/>
                  </a:cubicBezTo>
                  <a:lnTo>
                    <a:pt x="3093" y="80"/>
                  </a:lnTo>
                  <a:cubicBezTo>
                    <a:pt x="3056" y="50"/>
                    <a:pt x="3008" y="29"/>
                    <a:pt x="2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656225" y="2869350"/>
              <a:ext cx="29600" cy="29575"/>
            </a:xfrm>
            <a:custGeom>
              <a:avLst/>
              <a:gdLst/>
              <a:ahLst/>
              <a:cxnLst/>
              <a:rect l="l" t="t" r="r" b="b"/>
              <a:pathLst>
                <a:path w="1184" h="1183" extrusionOk="0">
                  <a:moveTo>
                    <a:pt x="592" y="0"/>
                  </a:moveTo>
                  <a:cubicBezTo>
                    <a:pt x="265" y="0"/>
                    <a:pt x="1" y="266"/>
                    <a:pt x="1" y="592"/>
                  </a:cubicBezTo>
                  <a:cubicBezTo>
                    <a:pt x="1" y="917"/>
                    <a:pt x="265" y="1183"/>
                    <a:pt x="592" y="1183"/>
                  </a:cubicBezTo>
                  <a:cubicBezTo>
                    <a:pt x="918" y="1183"/>
                    <a:pt x="1183" y="917"/>
                    <a:pt x="1183" y="592"/>
                  </a:cubicBezTo>
                  <a:cubicBezTo>
                    <a:pt x="1183" y="266"/>
                    <a:pt x="918"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4752500" y="2796525"/>
              <a:ext cx="47625" cy="47450"/>
            </a:xfrm>
            <a:custGeom>
              <a:avLst/>
              <a:gdLst/>
              <a:ahLst/>
              <a:cxnLst/>
              <a:rect l="l" t="t" r="r" b="b"/>
              <a:pathLst>
                <a:path w="1905" h="1898" extrusionOk="0">
                  <a:moveTo>
                    <a:pt x="98" y="0"/>
                  </a:moveTo>
                  <a:lnTo>
                    <a:pt x="1" y="97"/>
                  </a:lnTo>
                  <a:lnTo>
                    <a:pt x="1807" y="1898"/>
                  </a:lnTo>
                  <a:lnTo>
                    <a:pt x="1904" y="1801"/>
                  </a:lnTo>
                  <a:lnTo>
                    <a:pt x="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4738675" y="2783475"/>
              <a:ext cx="29575" cy="29575"/>
            </a:xfrm>
            <a:custGeom>
              <a:avLst/>
              <a:gdLst/>
              <a:ahLst/>
              <a:cxnLst/>
              <a:rect l="l" t="t" r="r" b="b"/>
              <a:pathLst>
                <a:path w="1183" h="1183" extrusionOk="0">
                  <a:moveTo>
                    <a:pt x="591" y="1"/>
                  </a:moveTo>
                  <a:cubicBezTo>
                    <a:pt x="265" y="1"/>
                    <a:pt x="0" y="264"/>
                    <a:pt x="0" y="592"/>
                  </a:cubicBezTo>
                  <a:cubicBezTo>
                    <a:pt x="0" y="918"/>
                    <a:pt x="265" y="1183"/>
                    <a:pt x="591" y="1183"/>
                  </a:cubicBezTo>
                  <a:cubicBezTo>
                    <a:pt x="919" y="1183"/>
                    <a:pt x="1182" y="918"/>
                    <a:pt x="1182" y="592"/>
                  </a:cubicBezTo>
                  <a:cubicBezTo>
                    <a:pt x="1182" y="264"/>
                    <a:pt x="919" y="1"/>
                    <a:pt x="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784550" y="2827775"/>
              <a:ext cx="29575" cy="29575"/>
            </a:xfrm>
            <a:custGeom>
              <a:avLst/>
              <a:gdLst/>
              <a:ahLst/>
              <a:cxnLst/>
              <a:rect l="l" t="t" r="r" b="b"/>
              <a:pathLst>
                <a:path w="1183" h="1183" extrusionOk="0">
                  <a:moveTo>
                    <a:pt x="592" y="0"/>
                  </a:moveTo>
                  <a:cubicBezTo>
                    <a:pt x="266" y="0"/>
                    <a:pt x="1" y="265"/>
                    <a:pt x="1" y="591"/>
                  </a:cubicBezTo>
                  <a:cubicBezTo>
                    <a:pt x="1" y="919"/>
                    <a:pt x="266" y="1182"/>
                    <a:pt x="592" y="1182"/>
                  </a:cubicBezTo>
                  <a:cubicBezTo>
                    <a:pt x="918" y="1182"/>
                    <a:pt x="1183" y="919"/>
                    <a:pt x="1183" y="591"/>
                  </a:cubicBezTo>
                  <a:cubicBezTo>
                    <a:pt x="1183" y="265"/>
                    <a:pt x="918"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4413425" y="2883725"/>
              <a:ext cx="189450" cy="5125"/>
            </a:xfrm>
            <a:custGeom>
              <a:avLst/>
              <a:gdLst/>
              <a:ahLst/>
              <a:cxnLst/>
              <a:rect l="l" t="t" r="r" b="b"/>
              <a:pathLst>
                <a:path w="7578" h="205" extrusionOk="0">
                  <a:moveTo>
                    <a:pt x="104" y="1"/>
                  </a:moveTo>
                  <a:cubicBezTo>
                    <a:pt x="47" y="1"/>
                    <a:pt x="1" y="47"/>
                    <a:pt x="1" y="102"/>
                  </a:cubicBezTo>
                  <a:cubicBezTo>
                    <a:pt x="1" y="158"/>
                    <a:pt x="47" y="205"/>
                    <a:pt x="104" y="205"/>
                  </a:cubicBezTo>
                  <a:lnTo>
                    <a:pt x="7476" y="205"/>
                  </a:lnTo>
                  <a:cubicBezTo>
                    <a:pt x="7533" y="205"/>
                    <a:pt x="7578" y="158"/>
                    <a:pt x="7578" y="102"/>
                  </a:cubicBezTo>
                  <a:cubicBezTo>
                    <a:pt x="7578" y="47"/>
                    <a:pt x="7533"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4413425" y="2852400"/>
              <a:ext cx="189450" cy="5100"/>
            </a:xfrm>
            <a:custGeom>
              <a:avLst/>
              <a:gdLst/>
              <a:ahLst/>
              <a:cxnLst/>
              <a:rect l="l" t="t" r="r" b="b"/>
              <a:pathLst>
                <a:path w="7578" h="204" extrusionOk="0">
                  <a:moveTo>
                    <a:pt x="104" y="0"/>
                  </a:moveTo>
                  <a:cubicBezTo>
                    <a:pt x="47" y="0"/>
                    <a:pt x="1" y="45"/>
                    <a:pt x="1" y="102"/>
                  </a:cubicBezTo>
                  <a:cubicBezTo>
                    <a:pt x="1" y="158"/>
                    <a:pt x="47" y="203"/>
                    <a:pt x="104" y="203"/>
                  </a:cubicBezTo>
                  <a:lnTo>
                    <a:pt x="7476" y="203"/>
                  </a:lnTo>
                  <a:cubicBezTo>
                    <a:pt x="7533" y="203"/>
                    <a:pt x="7578" y="158"/>
                    <a:pt x="7578" y="102"/>
                  </a:cubicBezTo>
                  <a:cubicBezTo>
                    <a:pt x="7578" y="45"/>
                    <a:pt x="7533"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4413425" y="2821025"/>
              <a:ext cx="189450" cy="5150"/>
            </a:xfrm>
            <a:custGeom>
              <a:avLst/>
              <a:gdLst/>
              <a:ahLst/>
              <a:cxnLst/>
              <a:rect l="l" t="t" r="r" b="b"/>
              <a:pathLst>
                <a:path w="7578" h="206" extrusionOk="0">
                  <a:moveTo>
                    <a:pt x="104" y="1"/>
                  </a:moveTo>
                  <a:cubicBezTo>
                    <a:pt x="47" y="1"/>
                    <a:pt x="1" y="47"/>
                    <a:pt x="1" y="102"/>
                  </a:cubicBezTo>
                  <a:cubicBezTo>
                    <a:pt x="1" y="159"/>
                    <a:pt x="47" y="205"/>
                    <a:pt x="104" y="205"/>
                  </a:cubicBezTo>
                  <a:lnTo>
                    <a:pt x="7476" y="205"/>
                  </a:lnTo>
                  <a:cubicBezTo>
                    <a:pt x="7533" y="205"/>
                    <a:pt x="7578" y="159"/>
                    <a:pt x="7578" y="102"/>
                  </a:cubicBezTo>
                  <a:cubicBezTo>
                    <a:pt x="7578" y="47"/>
                    <a:pt x="7533"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413425" y="2789700"/>
              <a:ext cx="189450" cy="5100"/>
            </a:xfrm>
            <a:custGeom>
              <a:avLst/>
              <a:gdLst/>
              <a:ahLst/>
              <a:cxnLst/>
              <a:rect l="l" t="t" r="r" b="b"/>
              <a:pathLst>
                <a:path w="7578" h="204" extrusionOk="0">
                  <a:moveTo>
                    <a:pt x="104" y="1"/>
                  </a:moveTo>
                  <a:cubicBezTo>
                    <a:pt x="47" y="1"/>
                    <a:pt x="1" y="46"/>
                    <a:pt x="1" y="102"/>
                  </a:cubicBezTo>
                  <a:cubicBezTo>
                    <a:pt x="1" y="159"/>
                    <a:pt x="47" y="204"/>
                    <a:pt x="104" y="204"/>
                  </a:cubicBezTo>
                  <a:lnTo>
                    <a:pt x="7476" y="204"/>
                  </a:lnTo>
                  <a:cubicBezTo>
                    <a:pt x="7533" y="204"/>
                    <a:pt x="7578" y="159"/>
                    <a:pt x="7578" y="102"/>
                  </a:cubicBezTo>
                  <a:cubicBezTo>
                    <a:pt x="7578" y="46"/>
                    <a:pt x="7533"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4413425" y="2758350"/>
              <a:ext cx="189450" cy="5125"/>
            </a:xfrm>
            <a:custGeom>
              <a:avLst/>
              <a:gdLst/>
              <a:ahLst/>
              <a:cxnLst/>
              <a:rect l="l" t="t" r="r" b="b"/>
              <a:pathLst>
                <a:path w="7578" h="205" extrusionOk="0">
                  <a:moveTo>
                    <a:pt x="104" y="0"/>
                  </a:moveTo>
                  <a:cubicBezTo>
                    <a:pt x="47" y="0"/>
                    <a:pt x="1" y="47"/>
                    <a:pt x="1" y="102"/>
                  </a:cubicBezTo>
                  <a:cubicBezTo>
                    <a:pt x="1" y="158"/>
                    <a:pt x="47" y="205"/>
                    <a:pt x="104" y="205"/>
                  </a:cubicBezTo>
                  <a:lnTo>
                    <a:pt x="7476" y="205"/>
                  </a:lnTo>
                  <a:cubicBezTo>
                    <a:pt x="7533" y="205"/>
                    <a:pt x="7578" y="158"/>
                    <a:pt x="7578" y="102"/>
                  </a:cubicBezTo>
                  <a:cubicBezTo>
                    <a:pt x="7578" y="47"/>
                    <a:pt x="7533"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4721200" y="2180075"/>
              <a:ext cx="197675" cy="197650"/>
            </a:xfrm>
            <a:custGeom>
              <a:avLst/>
              <a:gdLst/>
              <a:ahLst/>
              <a:cxnLst/>
              <a:rect l="l" t="t" r="r" b="b"/>
              <a:pathLst>
                <a:path w="7907" h="7906" extrusionOk="0">
                  <a:moveTo>
                    <a:pt x="3953" y="0"/>
                  </a:moveTo>
                  <a:cubicBezTo>
                    <a:pt x="3899" y="0"/>
                    <a:pt x="3844" y="0"/>
                    <a:pt x="3791" y="3"/>
                  </a:cubicBezTo>
                  <a:cubicBezTo>
                    <a:pt x="1684" y="89"/>
                    <a:pt x="1" y="1824"/>
                    <a:pt x="1" y="3952"/>
                  </a:cubicBezTo>
                  <a:cubicBezTo>
                    <a:pt x="1" y="4588"/>
                    <a:pt x="152" y="5189"/>
                    <a:pt x="417" y="5721"/>
                  </a:cubicBezTo>
                  <a:cubicBezTo>
                    <a:pt x="1066" y="7016"/>
                    <a:pt x="2406" y="7906"/>
                    <a:pt x="3953" y="7906"/>
                  </a:cubicBezTo>
                  <a:cubicBezTo>
                    <a:pt x="5691" y="7906"/>
                    <a:pt x="7166" y="6784"/>
                    <a:pt x="7696" y="5227"/>
                  </a:cubicBezTo>
                  <a:cubicBezTo>
                    <a:pt x="7832" y="4827"/>
                    <a:pt x="7906" y="4398"/>
                    <a:pt x="7906" y="3952"/>
                  </a:cubicBezTo>
                  <a:cubicBezTo>
                    <a:pt x="7906" y="1918"/>
                    <a:pt x="6369" y="242"/>
                    <a:pt x="4393" y="23"/>
                  </a:cubicBezTo>
                  <a:cubicBezTo>
                    <a:pt x="4248" y="7"/>
                    <a:pt x="4102" y="0"/>
                    <a:pt x="3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4820000" y="2180075"/>
              <a:ext cx="98875" cy="130700"/>
            </a:xfrm>
            <a:custGeom>
              <a:avLst/>
              <a:gdLst/>
              <a:ahLst/>
              <a:cxnLst/>
              <a:rect l="l" t="t" r="r" b="b"/>
              <a:pathLst>
                <a:path w="3955" h="5228" extrusionOk="0">
                  <a:moveTo>
                    <a:pt x="1" y="0"/>
                  </a:moveTo>
                  <a:lnTo>
                    <a:pt x="1" y="3952"/>
                  </a:lnTo>
                  <a:cubicBezTo>
                    <a:pt x="1" y="3952"/>
                    <a:pt x="2543" y="4752"/>
                    <a:pt x="3744" y="5227"/>
                  </a:cubicBezTo>
                  <a:cubicBezTo>
                    <a:pt x="3880" y="4827"/>
                    <a:pt x="3954" y="4398"/>
                    <a:pt x="3954" y="3952"/>
                  </a:cubicBezTo>
                  <a:cubicBezTo>
                    <a:pt x="3954" y="1769"/>
                    <a:pt x="218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4721200" y="2180075"/>
              <a:ext cx="109850" cy="143050"/>
            </a:xfrm>
            <a:custGeom>
              <a:avLst/>
              <a:gdLst/>
              <a:ahLst/>
              <a:cxnLst/>
              <a:rect l="l" t="t" r="r" b="b"/>
              <a:pathLst>
                <a:path w="4394" h="5722" extrusionOk="0">
                  <a:moveTo>
                    <a:pt x="3953" y="0"/>
                  </a:moveTo>
                  <a:cubicBezTo>
                    <a:pt x="3899" y="0"/>
                    <a:pt x="3844" y="0"/>
                    <a:pt x="3791" y="3"/>
                  </a:cubicBezTo>
                  <a:cubicBezTo>
                    <a:pt x="1684" y="89"/>
                    <a:pt x="1" y="1824"/>
                    <a:pt x="1" y="3952"/>
                  </a:cubicBezTo>
                  <a:cubicBezTo>
                    <a:pt x="1" y="4588"/>
                    <a:pt x="152" y="5189"/>
                    <a:pt x="417" y="5721"/>
                  </a:cubicBezTo>
                  <a:lnTo>
                    <a:pt x="3953" y="3952"/>
                  </a:lnTo>
                  <a:lnTo>
                    <a:pt x="4393" y="23"/>
                  </a:lnTo>
                  <a:cubicBezTo>
                    <a:pt x="4248" y="7"/>
                    <a:pt x="4102" y="0"/>
                    <a:pt x="3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356650" y="2097500"/>
              <a:ext cx="5050" cy="859000"/>
            </a:xfrm>
            <a:custGeom>
              <a:avLst/>
              <a:gdLst/>
              <a:ahLst/>
              <a:cxnLst/>
              <a:rect l="l" t="t" r="r" b="b"/>
              <a:pathLst>
                <a:path w="202" h="34360" extrusionOk="0">
                  <a:moveTo>
                    <a:pt x="0" y="0"/>
                  </a:moveTo>
                  <a:lnTo>
                    <a:pt x="0" y="34360"/>
                  </a:lnTo>
                  <a:lnTo>
                    <a:pt x="202" y="34360"/>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4974800" y="2097500"/>
              <a:ext cx="5100" cy="859000"/>
            </a:xfrm>
            <a:custGeom>
              <a:avLst/>
              <a:gdLst/>
              <a:ahLst/>
              <a:cxnLst/>
              <a:rect l="l" t="t" r="r" b="b"/>
              <a:pathLst>
                <a:path w="204" h="34360" extrusionOk="0">
                  <a:moveTo>
                    <a:pt x="1" y="0"/>
                  </a:moveTo>
                  <a:lnTo>
                    <a:pt x="1" y="34360"/>
                  </a:lnTo>
                  <a:lnTo>
                    <a:pt x="203" y="34360"/>
                  </a:lnTo>
                  <a:lnTo>
                    <a:pt x="2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4329600" y="2029925"/>
              <a:ext cx="674775" cy="75750"/>
            </a:xfrm>
            <a:custGeom>
              <a:avLst/>
              <a:gdLst/>
              <a:ahLst/>
              <a:cxnLst/>
              <a:rect l="l" t="t" r="r" b="b"/>
              <a:pathLst>
                <a:path w="26991" h="3030" extrusionOk="0">
                  <a:moveTo>
                    <a:pt x="561" y="0"/>
                  </a:moveTo>
                  <a:cubicBezTo>
                    <a:pt x="251" y="0"/>
                    <a:pt x="0" y="252"/>
                    <a:pt x="0" y="561"/>
                  </a:cubicBezTo>
                  <a:lnTo>
                    <a:pt x="0" y="3029"/>
                  </a:lnTo>
                  <a:lnTo>
                    <a:pt x="26991" y="3029"/>
                  </a:lnTo>
                  <a:lnTo>
                    <a:pt x="26991" y="413"/>
                  </a:lnTo>
                  <a:cubicBezTo>
                    <a:pt x="26991" y="185"/>
                    <a:pt x="26807" y="1"/>
                    <a:pt x="26578" y="1"/>
                  </a:cubicBezTo>
                  <a:lnTo>
                    <a:pt x="26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4951400" y="2055050"/>
              <a:ext cx="23425" cy="23425"/>
            </a:xfrm>
            <a:custGeom>
              <a:avLst/>
              <a:gdLst/>
              <a:ahLst/>
              <a:cxnLst/>
              <a:rect l="l" t="t" r="r" b="b"/>
              <a:pathLst>
                <a:path w="937" h="937" extrusionOk="0">
                  <a:moveTo>
                    <a:pt x="469" y="0"/>
                  </a:moveTo>
                  <a:cubicBezTo>
                    <a:pt x="211" y="0"/>
                    <a:pt x="1" y="209"/>
                    <a:pt x="1" y="468"/>
                  </a:cubicBezTo>
                  <a:cubicBezTo>
                    <a:pt x="1" y="726"/>
                    <a:pt x="211" y="936"/>
                    <a:pt x="469" y="936"/>
                  </a:cubicBezTo>
                  <a:cubicBezTo>
                    <a:pt x="728" y="936"/>
                    <a:pt x="937" y="726"/>
                    <a:pt x="937" y="468"/>
                  </a:cubicBezTo>
                  <a:cubicBezTo>
                    <a:pt x="937" y="209"/>
                    <a:pt x="728" y="0"/>
                    <a:pt x="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4913475" y="2055050"/>
              <a:ext cx="23425" cy="23425"/>
            </a:xfrm>
            <a:custGeom>
              <a:avLst/>
              <a:gdLst/>
              <a:ahLst/>
              <a:cxnLst/>
              <a:rect l="l" t="t" r="r" b="b"/>
              <a:pathLst>
                <a:path w="937" h="937" extrusionOk="0">
                  <a:moveTo>
                    <a:pt x="469" y="0"/>
                  </a:moveTo>
                  <a:cubicBezTo>
                    <a:pt x="211" y="0"/>
                    <a:pt x="1" y="209"/>
                    <a:pt x="1" y="468"/>
                  </a:cubicBezTo>
                  <a:cubicBezTo>
                    <a:pt x="1" y="726"/>
                    <a:pt x="211" y="936"/>
                    <a:pt x="469" y="936"/>
                  </a:cubicBezTo>
                  <a:cubicBezTo>
                    <a:pt x="728" y="936"/>
                    <a:pt x="937" y="726"/>
                    <a:pt x="937" y="468"/>
                  </a:cubicBezTo>
                  <a:cubicBezTo>
                    <a:pt x="937" y="209"/>
                    <a:pt x="728" y="0"/>
                    <a:pt x="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4877425" y="2055050"/>
              <a:ext cx="23400" cy="23425"/>
            </a:xfrm>
            <a:custGeom>
              <a:avLst/>
              <a:gdLst/>
              <a:ahLst/>
              <a:cxnLst/>
              <a:rect l="l" t="t" r="r" b="b"/>
              <a:pathLst>
                <a:path w="936" h="937" extrusionOk="0">
                  <a:moveTo>
                    <a:pt x="468" y="0"/>
                  </a:moveTo>
                  <a:cubicBezTo>
                    <a:pt x="210" y="0"/>
                    <a:pt x="0" y="209"/>
                    <a:pt x="0" y="468"/>
                  </a:cubicBezTo>
                  <a:cubicBezTo>
                    <a:pt x="0" y="726"/>
                    <a:pt x="210" y="936"/>
                    <a:pt x="468" y="936"/>
                  </a:cubicBezTo>
                  <a:cubicBezTo>
                    <a:pt x="727" y="936"/>
                    <a:pt x="936" y="726"/>
                    <a:pt x="936" y="468"/>
                  </a:cubicBezTo>
                  <a:cubicBezTo>
                    <a:pt x="936" y="209"/>
                    <a:pt x="72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4311775" y="2956450"/>
              <a:ext cx="710425" cy="14250"/>
            </a:xfrm>
            <a:custGeom>
              <a:avLst/>
              <a:gdLst/>
              <a:ahLst/>
              <a:cxnLst/>
              <a:rect l="l" t="t" r="r" b="b"/>
              <a:pathLst>
                <a:path w="28417" h="570" extrusionOk="0">
                  <a:moveTo>
                    <a:pt x="286" y="1"/>
                  </a:moveTo>
                  <a:cubicBezTo>
                    <a:pt x="128" y="1"/>
                    <a:pt x="1" y="128"/>
                    <a:pt x="1" y="286"/>
                  </a:cubicBezTo>
                  <a:cubicBezTo>
                    <a:pt x="1" y="442"/>
                    <a:pt x="128" y="570"/>
                    <a:pt x="286" y="570"/>
                  </a:cubicBezTo>
                  <a:lnTo>
                    <a:pt x="28131" y="570"/>
                  </a:lnTo>
                  <a:cubicBezTo>
                    <a:pt x="28289" y="570"/>
                    <a:pt x="28416" y="442"/>
                    <a:pt x="28416" y="286"/>
                  </a:cubicBezTo>
                  <a:cubicBezTo>
                    <a:pt x="28416" y="128"/>
                    <a:pt x="28289" y="1"/>
                    <a:pt x="28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4415900" y="2402525"/>
              <a:ext cx="45725" cy="288050"/>
            </a:xfrm>
            <a:custGeom>
              <a:avLst/>
              <a:gdLst/>
              <a:ahLst/>
              <a:cxnLst/>
              <a:rect l="l" t="t" r="r" b="b"/>
              <a:pathLst>
                <a:path w="1829" h="11522" extrusionOk="0">
                  <a:moveTo>
                    <a:pt x="0" y="0"/>
                  </a:moveTo>
                  <a:lnTo>
                    <a:pt x="0" y="11521"/>
                  </a:lnTo>
                  <a:lnTo>
                    <a:pt x="1829" y="11521"/>
                  </a:lnTo>
                  <a:lnTo>
                    <a:pt x="18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4498625" y="2509825"/>
              <a:ext cx="45725" cy="180750"/>
            </a:xfrm>
            <a:custGeom>
              <a:avLst/>
              <a:gdLst/>
              <a:ahLst/>
              <a:cxnLst/>
              <a:rect l="l" t="t" r="r" b="b"/>
              <a:pathLst>
                <a:path w="1829" h="7230" extrusionOk="0">
                  <a:moveTo>
                    <a:pt x="0" y="0"/>
                  </a:moveTo>
                  <a:lnTo>
                    <a:pt x="0" y="7229"/>
                  </a:lnTo>
                  <a:lnTo>
                    <a:pt x="1829" y="7229"/>
                  </a:lnTo>
                  <a:lnTo>
                    <a:pt x="1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4581350" y="2436675"/>
              <a:ext cx="45725" cy="253850"/>
            </a:xfrm>
            <a:custGeom>
              <a:avLst/>
              <a:gdLst/>
              <a:ahLst/>
              <a:cxnLst/>
              <a:rect l="l" t="t" r="r" b="b"/>
              <a:pathLst>
                <a:path w="1829" h="10154" extrusionOk="0">
                  <a:moveTo>
                    <a:pt x="0" y="0"/>
                  </a:moveTo>
                  <a:lnTo>
                    <a:pt x="0" y="10154"/>
                  </a:lnTo>
                  <a:lnTo>
                    <a:pt x="1828" y="10154"/>
                  </a:lnTo>
                  <a:lnTo>
                    <a:pt x="1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4662475" y="2509825"/>
              <a:ext cx="45725" cy="180750"/>
            </a:xfrm>
            <a:custGeom>
              <a:avLst/>
              <a:gdLst/>
              <a:ahLst/>
              <a:cxnLst/>
              <a:rect l="l" t="t" r="r" b="b"/>
              <a:pathLst>
                <a:path w="1829" h="7230" extrusionOk="0">
                  <a:moveTo>
                    <a:pt x="0" y="0"/>
                  </a:moveTo>
                  <a:lnTo>
                    <a:pt x="0" y="7229"/>
                  </a:lnTo>
                  <a:lnTo>
                    <a:pt x="1828" y="7229"/>
                  </a:lnTo>
                  <a:lnTo>
                    <a:pt x="1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4415900" y="2573600"/>
              <a:ext cx="45725" cy="116975"/>
            </a:xfrm>
            <a:custGeom>
              <a:avLst/>
              <a:gdLst/>
              <a:ahLst/>
              <a:cxnLst/>
              <a:rect l="l" t="t" r="r" b="b"/>
              <a:pathLst>
                <a:path w="1829" h="4679" extrusionOk="0">
                  <a:moveTo>
                    <a:pt x="0" y="1"/>
                  </a:moveTo>
                  <a:lnTo>
                    <a:pt x="0" y="4678"/>
                  </a:lnTo>
                  <a:lnTo>
                    <a:pt x="1829" y="4678"/>
                  </a:lnTo>
                  <a:lnTo>
                    <a:pt x="1829" y="1"/>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4498625" y="2620825"/>
              <a:ext cx="45725" cy="69750"/>
            </a:xfrm>
            <a:custGeom>
              <a:avLst/>
              <a:gdLst/>
              <a:ahLst/>
              <a:cxnLst/>
              <a:rect l="l" t="t" r="r" b="b"/>
              <a:pathLst>
                <a:path w="1829" h="2790" extrusionOk="0">
                  <a:moveTo>
                    <a:pt x="0" y="1"/>
                  </a:moveTo>
                  <a:lnTo>
                    <a:pt x="0" y="2789"/>
                  </a:lnTo>
                  <a:lnTo>
                    <a:pt x="1829" y="2789"/>
                  </a:lnTo>
                  <a:lnTo>
                    <a:pt x="1829" y="1"/>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4581350" y="2573600"/>
              <a:ext cx="45725" cy="116975"/>
            </a:xfrm>
            <a:custGeom>
              <a:avLst/>
              <a:gdLst/>
              <a:ahLst/>
              <a:cxnLst/>
              <a:rect l="l" t="t" r="r" b="b"/>
              <a:pathLst>
                <a:path w="1829" h="4679" extrusionOk="0">
                  <a:moveTo>
                    <a:pt x="0" y="1"/>
                  </a:moveTo>
                  <a:lnTo>
                    <a:pt x="0" y="4678"/>
                  </a:lnTo>
                  <a:lnTo>
                    <a:pt x="1828" y="4678"/>
                  </a:lnTo>
                  <a:lnTo>
                    <a:pt x="1828" y="1"/>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4662475" y="2546500"/>
              <a:ext cx="45725" cy="144075"/>
            </a:xfrm>
            <a:custGeom>
              <a:avLst/>
              <a:gdLst/>
              <a:ahLst/>
              <a:cxnLst/>
              <a:rect l="l" t="t" r="r" b="b"/>
              <a:pathLst>
                <a:path w="1829" h="5763" extrusionOk="0">
                  <a:moveTo>
                    <a:pt x="0" y="1"/>
                  </a:moveTo>
                  <a:lnTo>
                    <a:pt x="0" y="5762"/>
                  </a:lnTo>
                  <a:lnTo>
                    <a:pt x="1828" y="5762"/>
                  </a:lnTo>
                  <a:lnTo>
                    <a:pt x="1828" y="1"/>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4395700" y="2690550"/>
              <a:ext cx="327200" cy="3075"/>
            </a:xfrm>
            <a:custGeom>
              <a:avLst/>
              <a:gdLst/>
              <a:ahLst/>
              <a:cxnLst/>
              <a:rect l="l" t="t" r="r" b="b"/>
              <a:pathLst>
                <a:path w="13088" h="123" extrusionOk="0">
                  <a:moveTo>
                    <a:pt x="62" y="0"/>
                  </a:moveTo>
                  <a:cubicBezTo>
                    <a:pt x="28" y="0"/>
                    <a:pt x="0" y="28"/>
                    <a:pt x="0" y="61"/>
                  </a:cubicBezTo>
                  <a:cubicBezTo>
                    <a:pt x="0" y="94"/>
                    <a:pt x="28" y="122"/>
                    <a:pt x="62" y="122"/>
                  </a:cubicBezTo>
                  <a:lnTo>
                    <a:pt x="13027" y="122"/>
                  </a:lnTo>
                  <a:cubicBezTo>
                    <a:pt x="13060" y="122"/>
                    <a:pt x="13088" y="94"/>
                    <a:pt x="13088" y="61"/>
                  </a:cubicBezTo>
                  <a:cubicBezTo>
                    <a:pt x="13088" y="28"/>
                    <a:pt x="13060" y="0"/>
                    <a:pt x="13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4426800" y="2193625"/>
              <a:ext cx="216900" cy="141575"/>
            </a:xfrm>
            <a:custGeom>
              <a:avLst/>
              <a:gdLst/>
              <a:ahLst/>
              <a:cxnLst/>
              <a:rect l="l" t="t" r="r" b="b"/>
              <a:pathLst>
                <a:path w="8676" h="5663" extrusionOk="0">
                  <a:moveTo>
                    <a:pt x="1427" y="0"/>
                  </a:moveTo>
                  <a:cubicBezTo>
                    <a:pt x="179" y="0"/>
                    <a:pt x="1" y="5663"/>
                    <a:pt x="1" y="5663"/>
                  </a:cubicBezTo>
                  <a:lnTo>
                    <a:pt x="8675" y="5663"/>
                  </a:lnTo>
                  <a:cubicBezTo>
                    <a:pt x="8675" y="5663"/>
                    <a:pt x="8611" y="2987"/>
                    <a:pt x="7954" y="2987"/>
                  </a:cubicBezTo>
                  <a:cubicBezTo>
                    <a:pt x="7942" y="2987"/>
                    <a:pt x="7929" y="2988"/>
                    <a:pt x="7916" y="2990"/>
                  </a:cubicBezTo>
                  <a:cubicBezTo>
                    <a:pt x="7225" y="3096"/>
                    <a:pt x="7563" y="4013"/>
                    <a:pt x="6760" y="4066"/>
                  </a:cubicBezTo>
                  <a:cubicBezTo>
                    <a:pt x="6753" y="4067"/>
                    <a:pt x="6746" y="4067"/>
                    <a:pt x="6739" y="4067"/>
                  </a:cubicBezTo>
                  <a:cubicBezTo>
                    <a:pt x="5955" y="4067"/>
                    <a:pt x="5893" y="1245"/>
                    <a:pt x="5055" y="1147"/>
                  </a:cubicBezTo>
                  <a:cubicBezTo>
                    <a:pt x="5028" y="1144"/>
                    <a:pt x="5001" y="1143"/>
                    <a:pt x="4975" y="1143"/>
                  </a:cubicBezTo>
                  <a:cubicBezTo>
                    <a:pt x="3948" y="1143"/>
                    <a:pt x="4306" y="3682"/>
                    <a:pt x="3479" y="3907"/>
                  </a:cubicBezTo>
                  <a:cubicBezTo>
                    <a:pt x="3456" y="3913"/>
                    <a:pt x="3434" y="3916"/>
                    <a:pt x="3412" y="3916"/>
                  </a:cubicBezTo>
                  <a:cubicBezTo>
                    <a:pt x="2633" y="3916"/>
                    <a:pt x="2642" y="0"/>
                    <a:pt x="1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4415900" y="2335175"/>
              <a:ext cx="240225" cy="3075"/>
            </a:xfrm>
            <a:custGeom>
              <a:avLst/>
              <a:gdLst/>
              <a:ahLst/>
              <a:cxnLst/>
              <a:rect l="l" t="t" r="r" b="b"/>
              <a:pathLst>
                <a:path w="9609" h="123" extrusionOk="0">
                  <a:moveTo>
                    <a:pt x="61" y="1"/>
                  </a:moveTo>
                  <a:cubicBezTo>
                    <a:pt x="28" y="1"/>
                    <a:pt x="0" y="28"/>
                    <a:pt x="0" y="62"/>
                  </a:cubicBezTo>
                  <a:cubicBezTo>
                    <a:pt x="0" y="95"/>
                    <a:pt x="28" y="123"/>
                    <a:pt x="61" y="123"/>
                  </a:cubicBezTo>
                  <a:lnTo>
                    <a:pt x="9547" y="123"/>
                  </a:lnTo>
                  <a:cubicBezTo>
                    <a:pt x="9581" y="123"/>
                    <a:pt x="9608" y="95"/>
                    <a:pt x="9608" y="62"/>
                  </a:cubicBezTo>
                  <a:cubicBezTo>
                    <a:pt x="9608" y="28"/>
                    <a:pt x="9581"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4767025" y="2514975"/>
              <a:ext cx="41375" cy="41375"/>
            </a:xfrm>
            <a:custGeom>
              <a:avLst/>
              <a:gdLst/>
              <a:ahLst/>
              <a:cxnLst/>
              <a:rect l="l" t="t" r="r" b="b"/>
              <a:pathLst>
                <a:path w="1655" h="1655" extrusionOk="0">
                  <a:moveTo>
                    <a:pt x="0" y="0"/>
                  </a:moveTo>
                  <a:lnTo>
                    <a:pt x="0" y="1655"/>
                  </a:lnTo>
                  <a:lnTo>
                    <a:pt x="1655" y="1655"/>
                  </a:lnTo>
                  <a:lnTo>
                    <a:pt x="16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4767025" y="2612350"/>
              <a:ext cx="41375" cy="41400"/>
            </a:xfrm>
            <a:custGeom>
              <a:avLst/>
              <a:gdLst/>
              <a:ahLst/>
              <a:cxnLst/>
              <a:rect l="l" t="t" r="r" b="b"/>
              <a:pathLst>
                <a:path w="1655" h="1656" extrusionOk="0">
                  <a:moveTo>
                    <a:pt x="0" y="1"/>
                  </a:moveTo>
                  <a:lnTo>
                    <a:pt x="0" y="1655"/>
                  </a:lnTo>
                  <a:lnTo>
                    <a:pt x="1655" y="165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4835775" y="2525975"/>
              <a:ext cx="109075" cy="5125"/>
            </a:xfrm>
            <a:custGeom>
              <a:avLst/>
              <a:gdLst/>
              <a:ahLst/>
              <a:cxnLst/>
              <a:rect l="l" t="t" r="r" b="b"/>
              <a:pathLst>
                <a:path w="4363" h="205" extrusionOk="0">
                  <a:moveTo>
                    <a:pt x="9" y="1"/>
                  </a:moveTo>
                  <a:cubicBezTo>
                    <a:pt x="3" y="1"/>
                    <a:pt x="0" y="5"/>
                    <a:pt x="0" y="9"/>
                  </a:cubicBezTo>
                  <a:lnTo>
                    <a:pt x="0" y="195"/>
                  </a:lnTo>
                  <a:cubicBezTo>
                    <a:pt x="0" y="200"/>
                    <a:pt x="3" y="205"/>
                    <a:pt x="9" y="205"/>
                  </a:cubicBezTo>
                  <a:lnTo>
                    <a:pt x="4353" y="205"/>
                  </a:lnTo>
                  <a:cubicBezTo>
                    <a:pt x="4358" y="205"/>
                    <a:pt x="4362" y="200"/>
                    <a:pt x="4362" y="195"/>
                  </a:cubicBezTo>
                  <a:lnTo>
                    <a:pt x="4362" y="9"/>
                  </a:lnTo>
                  <a:cubicBezTo>
                    <a:pt x="4362" y="5"/>
                    <a:pt x="4358" y="1"/>
                    <a:pt x="4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4835775" y="2540250"/>
              <a:ext cx="109075" cy="5100"/>
            </a:xfrm>
            <a:custGeom>
              <a:avLst/>
              <a:gdLst/>
              <a:ahLst/>
              <a:cxnLst/>
              <a:rect l="l" t="t" r="r" b="b"/>
              <a:pathLst>
                <a:path w="4363" h="204" extrusionOk="0">
                  <a:moveTo>
                    <a:pt x="9" y="0"/>
                  </a:moveTo>
                  <a:cubicBezTo>
                    <a:pt x="3" y="0"/>
                    <a:pt x="0" y="5"/>
                    <a:pt x="0" y="9"/>
                  </a:cubicBezTo>
                  <a:lnTo>
                    <a:pt x="0" y="194"/>
                  </a:lnTo>
                  <a:cubicBezTo>
                    <a:pt x="0" y="199"/>
                    <a:pt x="3" y="203"/>
                    <a:pt x="9" y="203"/>
                  </a:cubicBezTo>
                  <a:lnTo>
                    <a:pt x="4353" y="203"/>
                  </a:lnTo>
                  <a:cubicBezTo>
                    <a:pt x="4358" y="203"/>
                    <a:pt x="4362" y="199"/>
                    <a:pt x="4362" y="194"/>
                  </a:cubicBezTo>
                  <a:lnTo>
                    <a:pt x="4362" y="9"/>
                  </a:lnTo>
                  <a:cubicBezTo>
                    <a:pt x="4362" y="5"/>
                    <a:pt x="4358" y="0"/>
                    <a:pt x="4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4835775" y="2623375"/>
              <a:ext cx="109075" cy="5125"/>
            </a:xfrm>
            <a:custGeom>
              <a:avLst/>
              <a:gdLst/>
              <a:ahLst/>
              <a:cxnLst/>
              <a:rect l="l" t="t" r="r" b="b"/>
              <a:pathLst>
                <a:path w="4363" h="205" extrusionOk="0">
                  <a:moveTo>
                    <a:pt x="9" y="0"/>
                  </a:moveTo>
                  <a:cubicBezTo>
                    <a:pt x="3" y="0"/>
                    <a:pt x="0" y="4"/>
                    <a:pt x="0" y="9"/>
                  </a:cubicBezTo>
                  <a:lnTo>
                    <a:pt x="0" y="194"/>
                  </a:lnTo>
                  <a:cubicBezTo>
                    <a:pt x="0" y="200"/>
                    <a:pt x="3" y="204"/>
                    <a:pt x="9" y="204"/>
                  </a:cubicBezTo>
                  <a:lnTo>
                    <a:pt x="4353" y="204"/>
                  </a:lnTo>
                  <a:cubicBezTo>
                    <a:pt x="4358" y="204"/>
                    <a:pt x="4362" y="200"/>
                    <a:pt x="4362" y="194"/>
                  </a:cubicBezTo>
                  <a:lnTo>
                    <a:pt x="4362" y="9"/>
                  </a:lnTo>
                  <a:cubicBezTo>
                    <a:pt x="4362" y="4"/>
                    <a:pt x="4358" y="0"/>
                    <a:pt x="4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4835775" y="2637625"/>
              <a:ext cx="109075" cy="5100"/>
            </a:xfrm>
            <a:custGeom>
              <a:avLst/>
              <a:gdLst/>
              <a:ahLst/>
              <a:cxnLst/>
              <a:rect l="l" t="t" r="r" b="b"/>
              <a:pathLst>
                <a:path w="4363" h="204" extrusionOk="0">
                  <a:moveTo>
                    <a:pt x="9" y="1"/>
                  </a:moveTo>
                  <a:cubicBezTo>
                    <a:pt x="3" y="1"/>
                    <a:pt x="0" y="5"/>
                    <a:pt x="0" y="10"/>
                  </a:cubicBezTo>
                  <a:lnTo>
                    <a:pt x="0" y="195"/>
                  </a:lnTo>
                  <a:cubicBezTo>
                    <a:pt x="0" y="199"/>
                    <a:pt x="3" y="204"/>
                    <a:pt x="9" y="204"/>
                  </a:cubicBezTo>
                  <a:lnTo>
                    <a:pt x="4353" y="204"/>
                  </a:lnTo>
                  <a:cubicBezTo>
                    <a:pt x="4358" y="204"/>
                    <a:pt x="4362" y="199"/>
                    <a:pt x="4362" y="195"/>
                  </a:cubicBezTo>
                  <a:lnTo>
                    <a:pt x="4362" y="10"/>
                  </a:lnTo>
                  <a:cubicBezTo>
                    <a:pt x="4362" y="5"/>
                    <a:pt x="4358" y="1"/>
                    <a:pt x="4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3989725" y="2056700"/>
              <a:ext cx="74675" cy="62175"/>
            </a:xfrm>
            <a:custGeom>
              <a:avLst/>
              <a:gdLst/>
              <a:ahLst/>
              <a:cxnLst/>
              <a:rect l="l" t="t" r="r" b="b"/>
              <a:pathLst>
                <a:path w="2987" h="2487" extrusionOk="0">
                  <a:moveTo>
                    <a:pt x="1797" y="1"/>
                  </a:moveTo>
                  <a:cubicBezTo>
                    <a:pt x="1003" y="1"/>
                    <a:pt x="989" y="930"/>
                    <a:pt x="989" y="930"/>
                  </a:cubicBezTo>
                  <a:cubicBezTo>
                    <a:pt x="989" y="930"/>
                    <a:pt x="1" y="1161"/>
                    <a:pt x="173" y="1854"/>
                  </a:cubicBezTo>
                  <a:cubicBezTo>
                    <a:pt x="319" y="2443"/>
                    <a:pt x="1181" y="2487"/>
                    <a:pt x="1435" y="2487"/>
                  </a:cubicBezTo>
                  <a:cubicBezTo>
                    <a:pt x="1480" y="2487"/>
                    <a:pt x="1506" y="2486"/>
                    <a:pt x="1506" y="2486"/>
                  </a:cubicBezTo>
                  <a:cubicBezTo>
                    <a:pt x="1506" y="2486"/>
                    <a:pt x="2468" y="2106"/>
                    <a:pt x="2716" y="1347"/>
                  </a:cubicBezTo>
                  <a:cubicBezTo>
                    <a:pt x="2716" y="1347"/>
                    <a:pt x="2987" y="184"/>
                    <a:pt x="1996" y="18"/>
                  </a:cubicBezTo>
                  <a:cubicBezTo>
                    <a:pt x="1925" y="6"/>
                    <a:pt x="1859"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3998250" y="2077025"/>
              <a:ext cx="174550" cy="194575"/>
            </a:xfrm>
            <a:custGeom>
              <a:avLst/>
              <a:gdLst/>
              <a:ahLst/>
              <a:cxnLst/>
              <a:rect l="l" t="t" r="r" b="b"/>
              <a:pathLst>
                <a:path w="6982" h="7783" extrusionOk="0">
                  <a:moveTo>
                    <a:pt x="3118" y="0"/>
                  </a:moveTo>
                  <a:cubicBezTo>
                    <a:pt x="2132" y="0"/>
                    <a:pt x="1541" y="664"/>
                    <a:pt x="1346" y="984"/>
                  </a:cubicBezTo>
                  <a:cubicBezTo>
                    <a:pt x="916" y="1694"/>
                    <a:pt x="875" y="2290"/>
                    <a:pt x="826" y="3211"/>
                  </a:cubicBezTo>
                  <a:cubicBezTo>
                    <a:pt x="684" y="5920"/>
                    <a:pt x="0" y="7167"/>
                    <a:pt x="0" y="7167"/>
                  </a:cubicBezTo>
                  <a:cubicBezTo>
                    <a:pt x="0" y="7167"/>
                    <a:pt x="1434" y="7394"/>
                    <a:pt x="2665" y="7394"/>
                  </a:cubicBezTo>
                  <a:cubicBezTo>
                    <a:pt x="2726" y="7394"/>
                    <a:pt x="2786" y="7393"/>
                    <a:pt x="2845" y="7392"/>
                  </a:cubicBezTo>
                  <a:cubicBezTo>
                    <a:pt x="2845" y="7392"/>
                    <a:pt x="3037" y="7384"/>
                    <a:pt x="3312" y="7384"/>
                  </a:cubicBezTo>
                  <a:cubicBezTo>
                    <a:pt x="3828" y="7384"/>
                    <a:pt x="4641" y="7411"/>
                    <a:pt x="5050" y="7563"/>
                  </a:cubicBezTo>
                  <a:cubicBezTo>
                    <a:pt x="5335" y="7668"/>
                    <a:pt x="5614" y="7782"/>
                    <a:pt x="5868" y="7782"/>
                  </a:cubicBezTo>
                  <a:cubicBezTo>
                    <a:pt x="6175" y="7782"/>
                    <a:pt x="6443" y="7614"/>
                    <a:pt x="6634" y="7056"/>
                  </a:cubicBezTo>
                  <a:cubicBezTo>
                    <a:pt x="6981" y="6036"/>
                    <a:pt x="6130" y="5200"/>
                    <a:pt x="6130" y="5200"/>
                  </a:cubicBezTo>
                  <a:cubicBezTo>
                    <a:pt x="6130" y="5200"/>
                    <a:pt x="5743" y="4708"/>
                    <a:pt x="5573" y="3860"/>
                  </a:cubicBezTo>
                  <a:cubicBezTo>
                    <a:pt x="5433" y="3157"/>
                    <a:pt x="5995" y="1690"/>
                    <a:pt x="5526" y="947"/>
                  </a:cubicBezTo>
                  <a:cubicBezTo>
                    <a:pt x="5146" y="346"/>
                    <a:pt x="4684" y="254"/>
                    <a:pt x="4438" y="254"/>
                  </a:cubicBezTo>
                  <a:cubicBezTo>
                    <a:pt x="4331" y="254"/>
                    <a:pt x="4265" y="272"/>
                    <a:pt x="4265" y="272"/>
                  </a:cubicBezTo>
                  <a:cubicBezTo>
                    <a:pt x="3837" y="78"/>
                    <a:pt x="3455"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4022800" y="2078900"/>
              <a:ext cx="36400" cy="39800"/>
            </a:xfrm>
            <a:custGeom>
              <a:avLst/>
              <a:gdLst/>
              <a:ahLst/>
              <a:cxnLst/>
              <a:rect l="l" t="t" r="r" b="b"/>
              <a:pathLst>
                <a:path w="1456" h="1592" extrusionOk="0">
                  <a:moveTo>
                    <a:pt x="1405" y="1"/>
                  </a:moveTo>
                  <a:cubicBezTo>
                    <a:pt x="1402" y="1"/>
                    <a:pt x="1398" y="1"/>
                    <a:pt x="1394" y="3"/>
                  </a:cubicBezTo>
                  <a:cubicBezTo>
                    <a:pt x="664" y="211"/>
                    <a:pt x="135" y="796"/>
                    <a:pt x="5" y="1545"/>
                  </a:cubicBezTo>
                  <a:cubicBezTo>
                    <a:pt x="0" y="1573"/>
                    <a:pt x="24" y="1592"/>
                    <a:pt x="46" y="1592"/>
                  </a:cubicBezTo>
                  <a:cubicBezTo>
                    <a:pt x="60" y="1592"/>
                    <a:pt x="73" y="1583"/>
                    <a:pt x="76" y="1564"/>
                  </a:cubicBezTo>
                  <a:cubicBezTo>
                    <a:pt x="200" y="840"/>
                    <a:pt x="706" y="275"/>
                    <a:pt x="1414" y="74"/>
                  </a:cubicBezTo>
                  <a:cubicBezTo>
                    <a:pt x="1456" y="62"/>
                    <a:pt x="1443" y="1"/>
                    <a:pt x="1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4131375" y="2169500"/>
              <a:ext cx="2025" cy="33200"/>
            </a:xfrm>
            <a:custGeom>
              <a:avLst/>
              <a:gdLst/>
              <a:ahLst/>
              <a:cxnLst/>
              <a:rect l="l" t="t" r="r" b="b"/>
              <a:pathLst>
                <a:path w="81" h="1328" extrusionOk="0">
                  <a:moveTo>
                    <a:pt x="41" y="0"/>
                  </a:moveTo>
                  <a:cubicBezTo>
                    <a:pt x="19" y="0"/>
                    <a:pt x="1" y="19"/>
                    <a:pt x="1" y="41"/>
                  </a:cubicBezTo>
                  <a:lnTo>
                    <a:pt x="1" y="1287"/>
                  </a:lnTo>
                  <a:cubicBezTo>
                    <a:pt x="1" y="1308"/>
                    <a:pt x="19" y="1327"/>
                    <a:pt x="41" y="1327"/>
                  </a:cubicBezTo>
                  <a:cubicBezTo>
                    <a:pt x="63" y="1327"/>
                    <a:pt x="80" y="1308"/>
                    <a:pt x="80" y="1287"/>
                  </a:cubicBezTo>
                  <a:lnTo>
                    <a:pt x="80" y="41"/>
                  </a:lnTo>
                  <a:cubicBezTo>
                    <a:pt x="80" y="19"/>
                    <a:pt x="63" y="0"/>
                    <a:pt x="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4123675" y="2192150"/>
              <a:ext cx="17475" cy="23375"/>
            </a:xfrm>
            <a:custGeom>
              <a:avLst/>
              <a:gdLst/>
              <a:ahLst/>
              <a:cxnLst/>
              <a:rect l="l" t="t" r="r" b="b"/>
              <a:pathLst>
                <a:path w="699" h="935" extrusionOk="0">
                  <a:moveTo>
                    <a:pt x="349" y="0"/>
                  </a:moveTo>
                  <a:cubicBezTo>
                    <a:pt x="304" y="0"/>
                    <a:pt x="259" y="22"/>
                    <a:pt x="233" y="66"/>
                  </a:cubicBezTo>
                  <a:lnTo>
                    <a:pt x="26" y="418"/>
                  </a:lnTo>
                  <a:cubicBezTo>
                    <a:pt x="0" y="462"/>
                    <a:pt x="2" y="518"/>
                    <a:pt x="29" y="560"/>
                  </a:cubicBezTo>
                  <a:lnTo>
                    <a:pt x="238" y="875"/>
                  </a:lnTo>
                  <a:cubicBezTo>
                    <a:pt x="264" y="914"/>
                    <a:pt x="307" y="934"/>
                    <a:pt x="349" y="934"/>
                  </a:cubicBezTo>
                  <a:cubicBezTo>
                    <a:pt x="392" y="934"/>
                    <a:pt x="434" y="914"/>
                    <a:pt x="461" y="875"/>
                  </a:cubicBezTo>
                  <a:lnTo>
                    <a:pt x="669" y="560"/>
                  </a:lnTo>
                  <a:cubicBezTo>
                    <a:pt x="697" y="517"/>
                    <a:pt x="698" y="462"/>
                    <a:pt x="672" y="418"/>
                  </a:cubicBezTo>
                  <a:lnTo>
                    <a:pt x="464" y="66"/>
                  </a:lnTo>
                  <a:cubicBezTo>
                    <a:pt x="438" y="22"/>
                    <a:pt x="394" y="0"/>
                    <a:pt x="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4262200" y="2300500"/>
              <a:ext cx="63150" cy="59200"/>
            </a:xfrm>
            <a:custGeom>
              <a:avLst/>
              <a:gdLst/>
              <a:ahLst/>
              <a:cxnLst/>
              <a:rect l="l" t="t" r="r" b="b"/>
              <a:pathLst>
                <a:path w="2526" h="2368" extrusionOk="0">
                  <a:moveTo>
                    <a:pt x="504" y="0"/>
                  </a:moveTo>
                  <a:lnTo>
                    <a:pt x="504" y="0"/>
                  </a:lnTo>
                  <a:cubicBezTo>
                    <a:pt x="504" y="0"/>
                    <a:pt x="0" y="1720"/>
                    <a:pt x="2262" y="2366"/>
                  </a:cubicBezTo>
                  <a:lnTo>
                    <a:pt x="2262" y="2367"/>
                  </a:lnTo>
                  <a:cubicBezTo>
                    <a:pt x="2262" y="2367"/>
                    <a:pt x="2525" y="2283"/>
                    <a:pt x="2043" y="1633"/>
                  </a:cubicBezTo>
                  <a:cubicBezTo>
                    <a:pt x="1561" y="982"/>
                    <a:pt x="505"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4269725" y="2261225"/>
              <a:ext cx="64200" cy="86875"/>
            </a:xfrm>
            <a:custGeom>
              <a:avLst/>
              <a:gdLst/>
              <a:ahLst/>
              <a:cxnLst/>
              <a:rect l="l" t="t" r="r" b="b"/>
              <a:pathLst>
                <a:path w="2568" h="3475" extrusionOk="0">
                  <a:moveTo>
                    <a:pt x="1600" y="1"/>
                  </a:moveTo>
                  <a:lnTo>
                    <a:pt x="1" y="2401"/>
                  </a:lnTo>
                  <a:lnTo>
                    <a:pt x="1175" y="3475"/>
                  </a:lnTo>
                  <a:lnTo>
                    <a:pt x="2568" y="444"/>
                  </a:lnTo>
                  <a:lnTo>
                    <a:pt x="1600"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4134025" y="2245650"/>
              <a:ext cx="184725" cy="220725"/>
            </a:xfrm>
            <a:custGeom>
              <a:avLst/>
              <a:gdLst/>
              <a:ahLst/>
              <a:cxnLst/>
              <a:rect l="l" t="t" r="r" b="b"/>
              <a:pathLst>
                <a:path w="7389" h="8829" extrusionOk="0">
                  <a:moveTo>
                    <a:pt x="1437" y="1"/>
                  </a:moveTo>
                  <a:lnTo>
                    <a:pt x="829" y="1438"/>
                  </a:lnTo>
                  <a:lnTo>
                    <a:pt x="0" y="3392"/>
                  </a:lnTo>
                  <a:cubicBezTo>
                    <a:pt x="0" y="3392"/>
                    <a:pt x="584" y="5191"/>
                    <a:pt x="1227" y="6672"/>
                  </a:cubicBezTo>
                  <a:cubicBezTo>
                    <a:pt x="1526" y="7359"/>
                    <a:pt x="1837" y="7977"/>
                    <a:pt x="2108" y="8316"/>
                  </a:cubicBezTo>
                  <a:cubicBezTo>
                    <a:pt x="2199" y="8429"/>
                    <a:pt x="2298" y="8523"/>
                    <a:pt x="2401" y="8599"/>
                  </a:cubicBezTo>
                  <a:cubicBezTo>
                    <a:pt x="2616" y="8755"/>
                    <a:pt x="2855" y="8828"/>
                    <a:pt x="3107" y="8828"/>
                  </a:cubicBezTo>
                  <a:cubicBezTo>
                    <a:pt x="3658" y="8828"/>
                    <a:pt x="4270" y="8475"/>
                    <a:pt x="4827" y="7851"/>
                  </a:cubicBezTo>
                  <a:cubicBezTo>
                    <a:pt x="5043" y="7609"/>
                    <a:pt x="5250" y="7327"/>
                    <a:pt x="5443" y="7008"/>
                  </a:cubicBezTo>
                  <a:cubicBezTo>
                    <a:pt x="6470" y="5315"/>
                    <a:pt x="7389" y="4561"/>
                    <a:pt x="7389" y="4561"/>
                  </a:cubicBezTo>
                  <a:lnTo>
                    <a:pt x="7389" y="4560"/>
                  </a:lnTo>
                  <a:cubicBezTo>
                    <a:pt x="6934" y="4324"/>
                    <a:pt x="6548" y="3989"/>
                    <a:pt x="6250" y="3588"/>
                  </a:cubicBezTo>
                  <a:cubicBezTo>
                    <a:pt x="5952" y="3188"/>
                    <a:pt x="5742" y="2721"/>
                    <a:pt x="5637" y="2220"/>
                  </a:cubicBezTo>
                  <a:cubicBezTo>
                    <a:pt x="5636" y="2211"/>
                    <a:pt x="5633" y="2203"/>
                    <a:pt x="5631" y="2194"/>
                  </a:cubicBezTo>
                  <a:lnTo>
                    <a:pt x="3515" y="5180"/>
                  </a:lnTo>
                  <a:lnTo>
                    <a:pt x="2415" y="2440"/>
                  </a:lnTo>
                  <a:lnTo>
                    <a:pt x="1672" y="586"/>
                  </a:lnTo>
                  <a:lnTo>
                    <a:pt x="1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4194025" y="2438150"/>
              <a:ext cx="60700" cy="28225"/>
            </a:xfrm>
            <a:custGeom>
              <a:avLst/>
              <a:gdLst/>
              <a:ahLst/>
              <a:cxnLst/>
              <a:rect l="l" t="t" r="r" b="b"/>
              <a:pathLst>
                <a:path w="2428" h="1129" extrusionOk="0">
                  <a:moveTo>
                    <a:pt x="1841" y="1"/>
                  </a:moveTo>
                  <a:cubicBezTo>
                    <a:pt x="1108" y="1"/>
                    <a:pt x="368" y="568"/>
                    <a:pt x="1" y="899"/>
                  </a:cubicBezTo>
                  <a:cubicBezTo>
                    <a:pt x="216" y="1055"/>
                    <a:pt x="455" y="1128"/>
                    <a:pt x="707" y="1128"/>
                  </a:cubicBezTo>
                  <a:cubicBezTo>
                    <a:pt x="1258" y="1128"/>
                    <a:pt x="1870" y="775"/>
                    <a:pt x="2427" y="151"/>
                  </a:cubicBezTo>
                  <a:cubicBezTo>
                    <a:pt x="2372" y="115"/>
                    <a:pt x="2309" y="85"/>
                    <a:pt x="2232" y="60"/>
                  </a:cubicBezTo>
                  <a:cubicBezTo>
                    <a:pt x="2103" y="19"/>
                    <a:pt x="1972"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4203625" y="2374000"/>
              <a:ext cx="19325" cy="42875"/>
            </a:xfrm>
            <a:custGeom>
              <a:avLst/>
              <a:gdLst/>
              <a:ahLst/>
              <a:cxnLst/>
              <a:rect l="l" t="t" r="r" b="b"/>
              <a:pathLst>
                <a:path w="773" h="1715" extrusionOk="0">
                  <a:moveTo>
                    <a:pt x="719" y="1"/>
                  </a:moveTo>
                  <a:cubicBezTo>
                    <a:pt x="707" y="1"/>
                    <a:pt x="695" y="7"/>
                    <a:pt x="687" y="21"/>
                  </a:cubicBezTo>
                  <a:cubicBezTo>
                    <a:pt x="401" y="543"/>
                    <a:pt x="175" y="1093"/>
                    <a:pt x="8" y="1665"/>
                  </a:cubicBezTo>
                  <a:cubicBezTo>
                    <a:pt x="0" y="1695"/>
                    <a:pt x="25" y="1715"/>
                    <a:pt x="49" y="1715"/>
                  </a:cubicBezTo>
                  <a:cubicBezTo>
                    <a:pt x="65" y="1715"/>
                    <a:pt x="80" y="1707"/>
                    <a:pt x="85" y="1687"/>
                  </a:cubicBezTo>
                  <a:cubicBezTo>
                    <a:pt x="248" y="1121"/>
                    <a:pt x="473" y="577"/>
                    <a:pt x="756" y="60"/>
                  </a:cubicBezTo>
                  <a:cubicBezTo>
                    <a:pt x="772" y="29"/>
                    <a:pt x="745" y="1"/>
                    <a:pt x="71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4200900" y="2387725"/>
              <a:ext cx="15400" cy="13100"/>
            </a:xfrm>
            <a:custGeom>
              <a:avLst/>
              <a:gdLst/>
              <a:ahLst/>
              <a:cxnLst/>
              <a:rect l="l" t="t" r="r" b="b"/>
              <a:pathLst>
                <a:path w="616" h="524" extrusionOk="0">
                  <a:moveTo>
                    <a:pt x="554" y="0"/>
                  </a:moveTo>
                  <a:cubicBezTo>
                    <a:pt x="545" y="0"/>
                    <a:pt x="537" y="3"/>
                    <a:pt x="528" y="10"/>
                  </a:cubicBezTo>
                  <a:cubicBezTo>
                    <a:pt x="356" y="153"/>
                    <a:pt x="204" y="315"/>
                    <a:pt x="32" y="457"/>
                  </a:cubicBezTo>
                  <a:cubicBezTo>
                    <a:pt x="1" y="483"/>
                    <a:pt x="29" y="524"/>
                    <a:pt x="62" y="524"/>
                  </a:cubicBezTo>
                  <a:cubicBezTo>
                    <a:pt x="70" y="524"/>
                    <a:pt x="80" y="521"/>
                    <a:pt x="88" y="514"/>
                  </a:cubicBezTo>
                  <a:cubicBezTo>
                    <a:pt x="259" y="372"/>
                    <a:pt x="413" y="210"/>
                    <a:pt x="583" y="66"/>
                  </a:cubicBezTo>
                  <a:cubicBezTo>
                    <a:pt x="616" y="41"/>
                    <a:pt x="587" y="0"/>
                    <a:pt x="55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4231375" y="3227425"/>
              <a:ext cx="51675" cy="86825"/>
            </a:xfrm>
            <a:custGeom>
              <a:avLst/>
              <a:gdLst/>
              <a:ahLst/>
              <a:cxnLst/>
              <a:rect l="l" t="t" r="r" b="b"/>
              <a:pathLst>
                <a:path w="2067" h="3473" extrusionOk="0">
                  <a:moveTo>
                    <a:pt x="0" y="1"/>
                  </a:moveTo>
                  <a:lnTo>
                    <a:pt x="780" y="3473"/>
                  </a:lnTo>
                  <a:lnTo>
                    <a:pt x="1979" y="3453"/>
                  </a:lnTo>
                  <a:lnTo>
                    <a:pt x="2066"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4226750" y="3225075"/>
              <a:ext cx="69775" cy="37225"/>
            </a:xfrm>
            <a:custGeom>
              <a:avLst/>
              <a:gdLst/>
              <a:ahLst/>
              <a:cxnLst/>
              <a:rect l="l" t="t" r="r" b="b"/>
              <a:pathLst>
                <a:path w="2791" h="1489" extrusionOk="0">
                  <a:moveTo>
                    <a:pt x="2331" y="0"/>
                  </a:moveTo>
                  <a:lnTo>
                    <a:pt x="133" y="167"/>
                  </a:lnTo>
                  <a:cubicBezTo>
                    <a:pt x="133" y="167"/>
                    <a:pt x="0" y="487"/>
                    <a:pt x="83" y="849"/>
                  </a:cubicBezTo>
                  <a:cubicBezTo>
                    <a:pt x="190" y="1320"/>
                    <a:pt x="468" y="1488"/>
                    <a:pt x="468" y="1488"/>
                  </a:cubicBezTo>
                  <a:lnTo>
                    <a:pt x="2208" y="1379"/>
                  </a:lnTo>
                  <a:cubicBezTo>
                    <a:pt x="2208" y="1379"/>
                    <a:pt x="2790" y="843"/>
                    <a:pt x="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4242200" y="3287700"/>
              <a:ext cx="117775" cy="73400"/>
            </a:xfrm>
            <a:custGeom>
              <a:avLst/>
              <a:gdLst/>
              <a:ahLst/>
              <a:cxnLst/>
              <a:rect l="l" t="t" r="r" b="b"/>
              <a:pathLst>
                <a:path w="4711" h="2936" extrusionOk="0">
                  <a:moveTo>
                    <a:pt x="1704" y="1"/>
                  </a:moveTo>
                  <a:cubicBezTo>
                    <a:pt x="1494" y="1"/>
                    <a:pt x="1313" y="162"/>
                    <a:pt x="1284" y="375"/>
                  </a:cubicBezTo>
                  <a:lnTo>
                    <a:pt x="1207" y="920"/>
                  </a:lnTo>
                  <a:lnTo>
                    <a:pt x="673" y="839"/>
                  </a:lnTo>
                  <a:cubicBezTo>
                    <a:pt x="673" y="839"/>
                    <a:pt x="192" y="390"/>
                    <a:pt x="46" y="390"/>
                  </a:cubicBezTo>
                  <a:cubicBezTo>
                    <a:pt x="16" y="390"/>
                    <a:pt x="0" y="409"/>
                    <a:pt x="5" y="454"/>
                  </a:cubicBezTo>
                  <a:cubicBezTo>
                    <a:pt x="19" y="606"/>
                    <a:pt x="266" y="1662"/>
                    <a:pt x="327" y="2199"/>
                  </a:cubicBezTo>
                  <a:cubicBezTo>
                    <a:pt x="371" y="2600"/>
                    <a:pt x="409" y="2935"/>
                    <a:pt x="409" y="2935"/>
                  </a:cubicBezTo>
                  <a:lnTo>
                    <a:pt x="1364" y="2929"/>
                  </a:lnTo>
                  <a:cubicBezTo>
                    <a:pt x="1408" y="2891"/>
                    <a:pt x="1673" y="2662"/>
                    <a:pt x="1845" y="2662"/>
                  </a:cubicBezTo>
                  <a:cubicBezTo>
                    <a:pt x="1862" y="2662"/>
                    <a:pt x="1877" y="2664"/>
                    <a:pt x="1891" y="2669"/>
                  </a:cubicBezTo>
                  <a:cubicBezTo>
                    <a:pt x="2048" y="2716"/>
                    <a:pt x="2152" y="2882"/>
                    <a:pt x="2177" y="2925"/>
                  </a:cubicBezTo>
                  <a:lnTo>
                    <a:pt x="4710" y="2911"/>
                  </a:lnTo>
                  <a:cubicBezTo>
                    <a:pt x="4662" y="2674"/>
                    <a:pt x="4596" y="2498"/>
                    <a:pt x="4513" y="2364"/>
                  </a:cubicBezTo>
                  <a:cubicBezTo>
                    <a:pt x="4354" y="2109"/>
                    <a:pt x="4139" y="2020"/>
                    <a:pt x="3906" y="2005"/>
                  </a:cubicBezTo>
                  <a:cubicBezTo>
                    <a:pt x="3551" y="1986"/>
                    <a:pt x="2431" y="1246"/>
                    <a:pt x="2431" y="1246"/>
                  </a:cubicBezTo>
                  <a:lnTo>
                    <a:pt x="2430" y="1246"/>
                  </a:lnTo>
                  <a:cubicBezTo>
                    <a:pt x="2430" y="1246"/>
                    <a:pt x="2000" y="677"/>
                    <a:pt x="1975" y="245"/>
                  </a:cubicBezTo>
                  <a:cubicBezTo>
                    <a:pt x="1966" y="84"/>
                    <a:pt x="1872" y="20"/>
                    <a:pt x="1759" y="4"/>
                  </a:cubicBezTo>
                  <a:cubicBezTo>
                    <a:pt x="1741" y="2"/>
                    <a:pt x="1722"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4311700" y="3325450"/>
              <a:ext cx="5650" cy="5900"/>
            </a:xfrm>
            <a:custGeom>
              <a:avLst/>
              <a:gdLst/>
              <a:ahLst/>
              <a:cxnLst/>
              <a:rect l="l" t="t" r="r" b="b"/>
              <a:pathLst>
                <a:path w="226" h="236" extrusionOk="0">
                  <a:moveTo>
                    <a:pt x="186" y="1"/>
                  </a:moveTo>
                  <a:cubicBezTo>
                    <a:pt x="178" y="1"/>
                    <a:pt x="171" y="3"/>
                    <a:pt x="164" y="7"/>
                  </a:cubicBezTo>
                  <a:cubicBezTo>
                    <a:pt x="102" y="49"/>
                    <a:pt x="50" y="108"/>
                    <a:pt x="14" y="182"/>
                  </a:cubicBezTo>
                  <a:cubicBezTo>
                    <a:pt x="1" y="209"/>
                    <a:pt x="25" y="235"/>
                    <a:pt x="47" y="235"/>
                  </a:cubicBezTo>
                  <a:cubicBezTo>
                    <a:pt x="57" y="235"/>
                    <a:pt x="66" y="230"/>
                    <a:pt x="72" y="218"/>
                  </a:cubicBezTo>
                  <a:cubicBezTo>
                    <a:pt x="103" y="153"/>
                    <a:pt x="148" y="101"/>
                    <a:pt x="203" y="63"/>
                  </a:cubicBezTo>
                  <a:cubicBezTo>
                    <a:pt x="222" y="52"/>
                    <a:pt x="225" y="26"/>
                    <a:pt x="209" y="11"/>
                  </a:cubicBezTo>
                  <a:lnTo>
                    <a:pt x="208" y="10"/>
                  </a:lnTo>
                  <a:cubicBezTo>
                    <a:pt x="202" y="4"/>
                    <a:pt x="19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4306675" y="3322500"/>
              <a:ext cx="5600" cy="5900"/>
            </a:xfrm>
            <a:custGeom>
              <a:avLst/>
              <a:gdLst/>
              <a:ahLst/>
              <a:cxnLst/>
              <a:rect l="l" t="t" r="r" b="b"/>
              <a:pathLst>
                <a:path w="224" h="236" extrusionOk="0">
                  <a:moveTo>
                    <a:pt x="184" y="1"/>
                  </a:moveTo>
                  <a:cubicBezTo>
                    <a:pt x="177" y="1"/>
                    <a:pt x="170" y="3"/>
                    <a:pt x="164" y="8"/>
                  </a:cubicBezTo>
                  <a:cubicBezTo>
                    <a:pt x="100" y="50"/>
                    <a:pt x="48" y="109"/>
                    <a:pt x="13" y="183"/>
                  </a:cubicBezTo>
                  <a:cubicBezTo>
                    <a:pt x="0" y="210"/>
                    <a:pt x="24" y="236"/>
                    <a:pt x="45" y="236"/>
                  </a:cubicBezTo>
                  <a:cubicBezTo>
                    <a:pt x="55" y="236"/>
                    <a:pt x="64" y="231"/>
                    <a:pt x="70" y="219"/>
                  </a:cubicBezTo>
                  <a:cubicBezTo>
                    <a:pt x="102" y="154"/>
                    <a:pt x="148" y="102"/>
                    <a:pt x="202" y="64"/>
                  </a:cubicBezTo>
                  <a:cubicBezTo>
                    <a:pt x="220" y="52"/>
                    <a:pt x="223" y="26"/>
                    <a:pt x="207" y="10"/>
                  </a:cubicBezTo>
                  <a:cubicBezTo>
                    <a:pt x="201" y="4"/>
                    <a:pt x="192"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4301450" y="3319775"/>
              <a:ext cx="5600" cy="5900"/>
            </a:xfrm>
            <a:custGeom>
              <a:avLst/>
              <a:gdLst/>
              <a:ahLst/>
              <a:cxnLst/>
              <a:rect l="l" t="t" r="r" b="b"/>
              <a:pathLst>
                <a:path w="224" h="236" extrusionOk="0">
                  <a:moveTo>
                    <a:pt x="184" y="1"/>
                  </a:moveTo>
                  <a:cubicBezTo>
                    <a:pt x="177" y="1"/>
                    <a:pt x="170" y="3"/>
                    <a:pt x="164" y="6"/>
                  </a:cubicBezTo>
                  <a:cubicBezTo>
                    <a:pt x="102" y="48"/>
                    <a:pt x="48" y="108"/>
                    <a:pt x="14" y="182"/>
                  </a:cubicBezTo>
                  <a:cubicBezTo>
                    <a:pt x="0" y="209"/>
                    <a:pt x="24" y="236"/>
                    <a:pt x="46" y="236"/>
                  </a:cubicBezTo>
                  <a:cubicBezTo>
                    <a:pt x="56" y="236"/>
                    <a:pt x="65" y="231"/>
                    <a:pt x="70" y="219"/>
                  </a:cubicBezTo>
                  <a:cubicBezTo>
                    <a:pt x="102" y="153"/>
                    <a:pt x="148" y="101"/>
                    <a:pt x="202" y="64"/>
                  </a:cubicBezTo>
                  <a:cubicBezTo>
                    <a:pt x="221" y="51"/>
                    <a:pt x="224" y="25"/>
                    <a:pt x="208" y="11"/>
                  </a:cubicBezTo>
                  <a:lnTo>
                    <a:pt x="208" y="9"/>
                  </a:lnTo>
                  <a:cubicBezTo>
                    <a:pt x="201" y="4"/>
                    <a:pt x="193"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4243550" y="3338650"/>
              <a:ext cx="123800" cy="22450"/>
            </a:xfrm>
            <a:custGeom>
              <a:avLst/>
              <a:gdLst/>
              <a:ahLst/>
              <a:cxnLst/>
              <a:rect l="l" t="t" r="r" b="b"/>
              <a:pathLst>
                <a:path w="4952" h="898" extrusionOk="0">
                  <a:moveTo>
                    <a:pt x="1670" y="1"/>
                  </a:moveTo>
                  <a:cubicBezTo>
                    <a:pt x="1422" y="1"/>
                    <a:pt x="1174" y="62"/>
                    <a:pt x="956" y="180"/>
                  </a:cubicBezTo>
                  <a:lnTo>
                    <a:pt x="273" y="161"/>
                  </a:lnTo>
                  <a:cubicBezTo>
                    <a:pt x="273" y="161"/>
                    <a:pt x="0" y="215"/>
                    <a:pt x="120" y="576"/>
                  </a:cubicBezTo>
                  <a:cubicBezTo>
                    <a:pt x="196" y="802"/>
                    <a:pt x="355" y="897"/>
                    <a:pt x="355" y="897"/>
                  </a:cubicBezTo>
                  <a:lnTo>
                    <a:pt x="1304" y="897"/>
                  </a:lnTo>
                  <a:cubicBezTo>
                    <a:pt x="1304" y="897"/>
                    <a:pt x="1305" y="896"/>
                    <a:pt x="1310" y="891"/>
                  </a:cubicBezTo>
                  <a:cubicBezTo>
                    <a:pt x="1358" y="849"/>
                    <a:pt x="1614" y="680"/>
                    <a:pt x="1788" y="680"/>
                  </a:cubicBezTo>
                  <a:cubicBezTo>
                    <a:pt x="1981" y="680"/>
                    <a:pt x="2098" y="844"/>
                    <a:pt x="2123" y="887"/>
                  </a:cubicBezTo>
                  <a:cubicBezTo>
                    <a:pt x="2125" y="893"/>
                    <a:pt x="2127" y="897"/>
                    <a:pt x="2127" y="897"/>
                  </a:cubicBezTo>
                  <a:lnTo>
                    <a:pt x="4656" y="897"/>
                  </a:lnTo>
                  <a:cubicBezTo>
                    <a:pt x="4656" y="897"/>
                    <a:pt x="4952" y="654"/>
                    <a:pt x="4656" y="425"/>
                  </a:cubicBezTo>
                  <a:cubicBezTo>
                    <a:pt x="4595" y="377"/>
                    <a:pt x="4529" y="347"/>
                    <a:pt x="4459" y="326"/>
                  </a:cubicBezTo>
                  <a:cubicBezTo>
                    <a:pt x="4377" y="302"/>
                    <a:pt x="4293" y="294"/>
                    <a:pt x="4215" y="294"/>
                  </a:cubicBezTo>
                  <a:cubicBezTo>
                    <a:pt x="4041" y="294"/>
                    <a:pt x="3902" y="336"/>
                    <a:pt x="3902" y="336"/>
                  </a:cubicBezTo>
                  <a:cubicBezTo>
                    <a:pt x="3902" y="336"/>
                    <a:pt x="3389" y="575"/>
                    <a:pt x="2985" y="575"/>
                  </a:cubicBezTo>
                  <a:cubicBezTo>
                    <a:pt x="2931" y="575"/>
                    <a:pt x="2879" y="571"/>
                    <a:pt x="2831" y="561"/>
                  </a:cubicBezTo>
                  <a:cubicBezTo>
                    <a:pt x="2490" y="494"/>
                    <a:pt x="2302" y="99"/>
                    <a:pt x="1962" y="29"/>
                  </a:cubicBezTo>
                  <a:cubicBezTo>
                    <a:pt x="1866" y="10"/>
                    <a:pt x="1768" y="1"/>
                    <a:pt x="1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4036175" y="3227425"/>
              <a:ext cx="52600" cy="92225"/>
            </a:xfrm>
            <a:custGeom>
              <a:avLst/>
              <a:gdLst/>
              <a:ahLst/>
              <a:cxnLst/>
              <a:rect l="l" t="t" r="r" b="b"/>
              <a:pathLst>
                <a:path w="2104" h="3689" extrusionOk="0">
                  <a:moveTo>
                    <a:pt x="2076" y="1"/>
                  </a:moveTo>
                  <a:lnTo>
                    <a:pt x="0" y="192"/>
                  </a:lnTo>
                  <a:lnTo>
                    <a:pt x="904" y="3689"/>
                  </a:lnTo>
                  <a:lnTo>
                    <a:pt x="2104" y="3628"/>
                  </a:lnTo>
                  <a:lnTo>
                    <a:pt x="2076"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4033125" y="3229275"/>
              <a:ext cx="69775" cy="37225"/>
            </a:xfrm>
            <a:custGeom>
              <a:avLst/>
              <a:gdLst/>
              <a:ahLst/>
              <a:cxnLst/>
              <a:rect l="l" t="t" r="r" b="b"/>
              <a:pathLst>
                <a:path w="2791" h="1489" extrusionOk="0">
                  <a:moveTo>
                    <a:pt x="2331" y="0"/>
                  </a:moveTo>
                  <a:lnTo>
                    <a:pt x="134" y="167"/>
                  </a:lnTo>
                  <a:cubicBezTo>
                    <a:pt x="134" y="167"/>
                    <a:pt x="0" y="487"/>
                    <a:pt x="83" y="849"/>
                  </a:cubicBezTo>
                  <a:cubicBezTo>
                    <a:pt x="190" y="1320"/>
                    <a:pt x="468" y="1488"/>
                    <a:pt x="468" y="1488"/>
                  </a:cubicBezTo>
                  <a:lnTo>
                    <a:pt x="2208" y="1381"/>
                  </a:lnTo>
                  <a:cubicBezTo>
                    <a:pt x="2208" y="1381"/>
                    <a:pt x="2791" y="844"/>
                    <a:pt x="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4032250" y="3283850"/>
              <a:ext cx="70300" cy="77250"/>
            </a:xfrm>
            <a:custGeom>
              <a:avLst/>
              <a:gdLst/>
              <a:ahLst/>
              <a:cxnLst/>
              <a:rect l="l" t="t" r="r" b="b"/>
              <a:pathLst>
                <a:path w="2812" h="3090" extrusionOk="0">
                  <a:moveTo>
                    <a:pt x="1402" y="0"/>
                  </a:moveTo>
                  <a:cubicBezTo>
                    <a:pt x="1361" y="0"/>
                    <a:pt x="1319" y="9"/>
                    <a:pt x="1277" y="28"/>
                  </a:cubicBezTo>
                  <a:cubicBezTo>
                    <a:pt x="816" y="238"/>
                    <a:pt x="1000" y="1264"/>
                    <a:pt x="1000" y="1264"/>
                  </a:cubicBezTo>
                  <a:cubicBezTo>
                    <a:pt x="1000" y="1264"/>
                    <a:pt x="955" y="1617"/>
                    <a:pt x="606" y="1929"/>
                  </a:cubicBezTo>
                  <a:cubicBezTo>
                    <a:pt x="350" y="2158"/>
                    <a:pt x="95" y="2326"/>
                    <a:pt x="27" y="2655"/>
                  </a:cubicBezTo>
                  <a:cubicBezTo>
                    <a:pt x="1" y="2775"/>
                    <a:pt x="1" y="2915"/>
                    <a:pt x="34" y="3089"/>
                  </a:cubicBezTo>
                  <a:lnTo>
                    <a:pt x="2733" y="3089"/>
                  </a:lnTo>
                  <a:cubicBezTo>
                    <a:pt x="2733" y="3089"/>
                    <a:pt x="2811" y="2937"/>
                    <a:pt x="2682" y="2518"/>
                  </a:cubicBezTo>
                  <a:cubicBezTo>
                    <a:pt x="2657" y="2434"/>
                    <a:pt x="2627" y="2329"/>
                    <a:pt x="2595" y="2214"/>
                  </a:cubicBezTo>
                  <a:cubicBezTo>
                    <a:pt x="2472" y="1762"/>
                    <a:pt x="2326" y="1171"/>
                    <a:pt x="2326" y="1171"/>
                  </a:cubicBezTo>
                  <a:cubicBezTo>
                    <a:pt x="2326" y="1171"/>
                    <a:pt x="1882"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4046025" y="3299050"/>
              <a:ext cx="51050" cy="29700"/>
            </a:xfrm>
            <a:custGeom>
              <a:avLst/>
              <a:gdLst/>
              <a:ahLst/>
              <a:cxnLst/>
              <a:rect l="l" t="t" r="r" b="b"/>
              <a:pathLst>
                <a:path w="2042" h="1188" extrusionOk="0">
                  <a:moveTo>
                    <a:pt x="290" y="1"/>
                  </a:moveTo>
                  <a:cubicBezTo>
                    <a:pt x="260" y="1"/>
                    <a:pt x="149" y="14"/>
                    <a:pt x="80" y="202"/>
                  </a:cubicBezTo>
                  <a:cubicBezTo>
                    <a:pt x="0" y="420"/>
                    <a:pt x="556" y="1187"/>
                    <a:pt x="556" y="1187"/>
                  </a:cubicBezTo>
                  <a:lnTo>
                    <a:pt x="1934" y="1187"/>
                  </a:lnTo>
                  <a:cubicBezTo>
                    <a:pt x="1934" y="1187"/>
                    <a:pt x="2041" y="631"/>
                    <a:pt x="1985" y="317"/>
                  </a:cubicBezTo>
                  <a:cubicBezTo>
                    <a:pt x="1928" y="2"/>
                    <a:pt x="1710" y="1"/>
                    <a:pt x="1710" y="1"/>
                  </a:cubicBezTo>
                  <a:cubicBezTo>
                    <a:pt x="1587" y="184"/>
                    <a:pt x="1389" y="245"/>
                    <a:pt x="1180" y="245"/>
                  </a:cubicBezTo>
                  <a:cubicBezTo>
                    <a:pt x="761" y="245"/>
                    <a:pt x="297" y="1"/>
                    <a:pt x="297" y="1"/>
                  </a:cubicBezTo>
                  <a:cubicBezTo>
                    <a:pt x="297" y="1"/>
                    <a:pt x="294"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4057775" y="3315225"/>
              <a:ext cx="16525" cy="5050"/>
            </a:xfrm>
            <a:custGeom>
              <a:avLst/>
              <a:gdLst/>
              <a:ahLst/>
              <a:cxnLst/>
              <a:rect l="l" t="t" r="r" b="b"/>
              <a:pathLst>
                <a:path w="661" h="202" extrusionOk="0">
                  <a:moveTo>
                    <a:pt x="318" y="1"/>
                  </a:moveTo>
                  <a:cubicBezTo>
                    <a:pt x="219" y="1"/>
                    <a:pt x="119" y="35"/>
                    <a:pt x="31" y="103"/>
                  </a:cubicBezTo>
                  <a:cubicBezTo>
                    <a:pt x="0" y="128"/>
                    <a:pt x="29" y="169"/>
                    <a:pt x="62" y="169"/>
                  </a:cubicBezTo>
                  <a:cubicBezTo>
                    <a:pt x="71" y="169"/>
                    <a:pt x="80" y="166"/>
                    <a:pt x="88" y="159"/>
                  </a:cubicBezTo>
                  <a:cubicBezTo>
                    <a:pt x="157" y="106"/>
                    <a:pt x="236" y="79"/>
                    <a:pt x="314" y="79"/>
                  </a:cubicBezTo>
                  <a:cubicBezTo>
                    <a:pt x="408" y="79"/>
                    <a:pt x="502" y="117"/>
                    <a:pt x="576" y="190"/>
                  </a:cubicBezTo>
                  <a:cubicBezTo>
                    <a:pt x="584" y="198"/>
                    <a:pt x="593" y="202"/>
                    <a:pt x="602" y="202"/>
                  </a:cubicBezTo>
                  <a:cubicBezTo>
                    <a:pt x="633" y="202"/>
                    <a:pt x="661" y="161"/>
                    <a:pt x="633" y="133"/>
                  </a:cubicBezTo>
                  <a:cubicBezTo>
                    <a:pt x="542" y="45"/>
                    <a:pt x="430" y="1"/>
                    <a:pt x="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4055850" y="3321525"/>
              <a:ext cx="16525" cy="5050"/>
            </a:xfrm>
            <a:custGeom>
              <a:avLst/>
              <a:gdLst/>
              <a:ahLst/>
              <a:cxnLst/>
              <a:rect l="l" t="t" r="r" b="b"/>
              <a:pathLst>
                <a:path w="661" h="202" extrusionOk="0">
                  <a:moveTo>
                    <a:pt x="319" y="1"/>
                  </a:moveTo>
                  <a:cubicBezTo>
                    <a:pt x="220" y="1"/>
                    <a:pt x="121" y="35"/>
                    <a:pt x="33" y="103"/>
                  </a:cubicBezTo>
                  <a:cubicBezTo>
                    <a:pt x="1" y="128"/>
                    <a:pt x="30" y="168"/>
                    <a:pt x="64" y="168"/>
                  </a:cubicBezTo>
                  <a:cubicBezTo>
                    <a:pt x="72" y="168"/>
                    <a:pt x="81" y="166"/>
                    <a:pt x="89" y="160"/>
                  </a:cubicBezTo>
                  <a:cubicBezTo>
                    <a:pt x="158" y="106"/>
                    <a:pt x="237" y="79"/>
                    <a:pt x="315" y="79"/>
                  </a:cubicBezTo>
                  <a:cubicBezTo>
                    <a:pt x="409" y="79"/>
                    <a:pt x="502" y="117"/>
                    <a:pt x="576" y="190"/>
                  </a:cubicBezTo>
                  <a:cubicBezTo>
                    <a:pt x="585" y="198"/>
                    <a:pt x="594" y="202"/>
                    <a:pt x="603" y="202"/>
                  </a:cubicBezTo>
                  <a:cubicBezTo>
                    <a:pt x="634" y="202"/>
                    <a:pt x="661" y="161"/>
                    <a:pt x="633" y="133"/>
                  </a:cubicBezTo>
                  <a:cubicBezTo>
                    <a:pt x="542" y="45"/>
                    <a:pt x="431" y="1"/>
                    <a:pt x="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4053950" y="3327325"/>
              <a:ext cx="16550" cy="5050"/>
            </a:xfrm>
            <a:custGeom>
              <a:avLst/>
              <a:gdLst/>
              <a:ahLst/>
              <a:cxnLst/>
              <a:rect l="l" t="t" r="r" b="b"/>
              <a:pathLst>
                <a:path w="662" h="202" extrusionOk="0">
                  <a:moveTo>
                    <a:pt x="319" y="1"/>
                  </a:moveTo>
                  <a:cubicBezTo>
                    <a:pt x="220" y="1"/>
                    <a:pt x="120" y="35"/>
                    <a:pt x="32" y="103"/>
                  </a:cubicBezTo>
                  <a:cubicBezTo>
                    <a:pt x="0" y="128"/>
                    <a:pt x="29" y="169"/>
                    <a:pt x="62" y="169"/>
                  </a:cubicBezTo>
                  <a:cubicBezTo>
                    <a:pt x="71" y="169"/>
                    <a:pt x="80" y="166"/>
                    <a:pt x="89" y="159"/>
                  </a:cubicBezTo>
                  <a:cubicBezTo>
                    <a:pt x="158" y="105"/>
                    <a:pt x="236" y="79"/>
                    <a:pt x="314" y="79"/>
                  </a:cubicBezTo>
                  <a:cubicBezTo>
                    <a:pt x="408" y="79"/>
                    <a:pt x="501" y="117"/>
                    <a:pt x="575" y="190"/>
                  </a:cubicBezTo>
                  <a:cubicBezTo>
                    <a:pt x="584" y="198"/>
                    <a:pt x="594" y="201"/>
                    <a:pt x="603" y="201"/>
                  </a:cubicBezTo>
                  <a:cubicBezTo>
                    <a:pt x="634" y="201"/>
                    <a:pt x="661" y="161"/>
                    <a:pt x="632" y="133"/>
                  </a:cubicBezTo>
                  <a:cubicBezTo>
                    <a:pt x="542" y="45"/>
                    <a:pt x="431" y="1"/>
                    <a:pt x="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4032250" y="3339075"/>
              <a:ext cx="70300" cy="22025"/>
            </a:xfrm>
            <a:custGeom>
              <a:avLst/>
              <a:gdLst/>
              <a:ahLst/>
              <a:cxnLst/>
              <a:rect l="l" t="t" r="r" b="b"/>
              <a:pathLst>
                <a:path w="2812" h="881" extrusionOk="0">
                  <a:moveTo>
                    <a:pt x="2542" y="0"/>
                  </a:moveTo>
                  <a:cubicBezTo>
                    <a:pt x="2462" y="0"/>
                    <a:pt x="2370" y="36"/>
                    <a:pt x="2318" y="170"/>
                  </a:cubicBezTo>
                  <a:cubicBezTo>
                    <a:pt x="2221" y="423"/>
                    <a:pt x="2030" y="477"/>
                    <a:pt x="1852" y="477"/>
                  </a:cubicBezTo>
                  <a:cubicBezTo>
                    <a:pt x="1834" y="477"/>
                    <a:pt x="1817" y="477"/>
                    <a:pt x="1800" y="476"/>
                  </a:cubicBezTo>
                  <a:cubicBezTo>
                    <a:pt x="1620" y="468"/>
                    <a:pt x="1323" y="157"/>
                    <a:pt x="855" y="157"/>
                  </a:cubicBezTo>
                  <a:cubicBezTo>
                    <a:pt x="830" y="157"/>
                    <a:pt x="804" y="158"/>
                    <a:pt x="777" y="160"/>
                  </a:cubicBezTo>
                  <a:cubicBezTo>
                    <a:pt x="383" y="190"/>
                    <a:pt x="344" y="458"/>
                    <a:pt x="118" y="458"/>
                  </a:cubicBezTo>
                  <a:cubicBezTo>
                    <a:pt x="91" y="458"/>
                    <a:pt x="60" y="454"/>
                    <a:pt x="27" y="446"/>
                  </a:cubicBezTo>
                  <a:lnTo>
                    <a:pt x="27" y="446"/>
                  </a:lnTo>
                  <a:cubicBezTo>
                    <a:pt x="1" y="566"/>
                    <a:pt x="1" y="706"/>
                    <a:pt x="34" y="880"/>
                  </a:cubicBezTo>
                  <a:lnTo>
                    <a:pt x="2733" y="880"/>
                  </a:lnTo>
                  <a:cubicBezTo>
                    <a:pt x="2733" y="880"/>
                    <a:pt x="2811" y="728"/>
                    <a:pt x="2682" y="309"/>
                  </a:cubicBezTo>
                  <a:cubicBezTo>
                    <a:pt x="2657" y="225"/>
                    <a:pt x="2627" y="120"/>
                    <a:pt x="2595" y="5"/>
                  </a:cubicBezTo>
                  <a:cubicBezTo>
                    <a:pt x="2578" y="2"/>
                    <a:pt x="2561" y="0"/>
                    <a:pt x="25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4019150" y="2407000"/>
              <a:ext cx="134200" cy="53925"/>
            </a:xfrm>
            <a:custGeom>
              <a:avLst/>
              <a:gdLst/>
              <a:ahLst/>
              <a:cxnLst/>
              <a:rect l="l" t="t" r="r" b="b"/>
              <a:pathLst>
                <a:path w="5368" h="2157" extrusionOk="0">
                  <a:moveTo>
                    <a:pt x="120" y="1"/>
                  </a:moveTo>
                  <a:cubicBezTo>
                    <a:pt x="120" y="1"/>
                    <a:pt x="125" y="69"/>
                    <a:pt x="128" y="176"/>
                  </a:cubicBezTo>
                  <a:cubicBezTo>
                    <a:pt x="133" y="357"/>
                    <a:pt x="136" y="650"/>
                    <a:pt x="109" y="921"/>
                  </a:cubicBezTo>
                  <a:cubicBezTo>
                    <a:pt x="90" y="1110"/>
                    <a:pt x="57" y="1289"/>
                    <a:pt x="0" y="1412"/>
                  </a:cubicBezTo>
                  <a:cubicBezTo>
                    <a:pt x="0" y="1412"/>
                    <a:pt x="1225" y="2157"/>
                    <a:pt x="2963" y="2157"/>
                  </a:cubicBezTo>
                  <a:cubicBezTo>
                    <a:pt x="3622" y="2157"/>
                    <a:pt x="4356" y="2050"/>
                    <a:pt x="5124" y="1754"/>
                  </a:cubicBezTo>
                  <a:lnTo>
                    <a:pt x="5269" y="921"/>
                  </a:lnTo>
                  <a:lnTo>
                    <a:pt x="5346" y="486"/>
                  </a:lnTo>
                  <a:lnTo>
                    <a:pt x="5368" y="358"/>
                  </a:lnTo>
                  <a:lnTo>
                    <a:pt x="120"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4021850" y="2411375"/>
              <a:ext cx="130950" cy="22425"/>
            </a:xfrm>
            <a:custGeom>
              <a:avLst/>
              <a:gdLst/>
              <a:ahLst/>
              <a:cxnLst/>
              <a:rect l="l" t="t" r="r" b="b"/>
              <a:pathLst>
                <a:path w="5238" h="897" extrusionOk="0">
                  <a:moveTo>
                    <a:pt x="20" y="1"/>
                  </a:moveTo>
                  <a:cubicBezTo>
                    <a:pt x="25" y="182"/>
                    <a:pt x="28" y="475"/>
                    <a:pt x="1" y="746"/>
                  </a:cubicBezTo>
                  <a:cubicBezTo>
                    <a:pt x="1030" y="843"/>
                    <a:pt x="1991" y="896"/>
                    <a:pt x="2871" y="896"/>
                  </a:cubicBezTo>
                  <a:cubicBezTo>
                    <a:pt x="3711" y="896"/>
                    <a:pt x="4478" y="848"/>
                    <a:pt x="5161" y="746"/>
                  </a:cubicBezTo>
                  <a:lnTo>
                    <a:pt x="5238" y="311"/>
                  </a:lnTo>
                  <a:lnTo>
                    <a:pt x="20" y="1"/>
                  </a:lnTo>
                  <a:close/>
                </a:path>
              </a:pathLst>
            </a:custGeom>
            <a:solidFill>
              <a:srgbClr val="5E1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965625" y="2454850"/>
              <a:ext cx="154975" cy="782200"/>
            </a:xfrm>
            <a:custGeom>
              <a:avLst/>
              <a:gdLst/>
              <a:ahLst/>
              <a:cxnLst/>
              <a:rect l="l" t="t" r="r" b="b"/>
              <a:pathLst>
                <a:path w="6199" h="31288" extrusionOk="0">
                  <a:moveTo>
                    <a:pt x="2967" y="0"/>
                  </a:moveTo>
                  <a:cubicBezTo>
                    <a:pt x="2967" y="0"/>
                    <a:pt x="236" y="1007"/>
                    <a:pt x="119" y="4041"/>
                  </a:cubicBezTo>
                  <a:cubicBezTo>
                    <a:pt x="0" y="7073"/>
                    <a:pt x="1039" y="18545"/>
                    <a:pt x="1181" y="20757"/>
                  </a:cubicBezTo>
                  <a:cubicBezTo>
                    <a:pt x="1317" y="22891"/>
                    <a:pt x="1707" y="27880"/>
                    <a:pt x="1888" y="30166"/>
                  </a:cubicBezTo>
                  <a:cubicBezTo>
                    <a:pt x="1938" y="30803"/>
                    <a:pt x="2469" y="31288"/>
                    <a:pt x="3101" y="31288"/>
                  </a:cubicBezTo>
                  <a:cubicBezTo>
                    <a:pt x="3123" y="31288"/>
                    <a:pt x="3145" y="31287"/>
                    <a:pt x="3167" y="31286"/>
                  </a:cubicBezTo>
                  <a:lnTo>
                    <a:pt x="5017" y="31185"/>
                  </a:lnTo>
                  <a:cubicBezTo>
                    <a:pt x="5686" y="31148"/>
                    <a:pt x="6199" y="30578"/>
                    <a:pt x="6166" y="29908"/>
                  </a:cubicBezTo>
                  <a:cubicBezTo>
                    <a:pt x="5914" y="24944"/>
                    <a:pt x="4978" y="6318"/>
                    <a:pt x="5034" y="4782"/>
                  </a:cubicBezTo>
                  <a:cubicBezTo>
                    <a:pt x="5098" y="3008"/>
                    <a:pt x="4969" y="846"/>
                    <a:pt x="4969" y="846"/>
                  </a:cubicBezTo>
                  <a:lnTo>
                    <a:pt x="2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4036275" y="3234300"/>
              <a:ext cx="57300" cy="3825"/>
            </a:xfrm>
            <a:custGeom>
              <a:avLst/>
              <a:gdLst/>
              <a:ahLst/>
              <a:cxnLst/>
              <a:rect l="l" t="t" r="r" b="b"/>
              <a:pathLst>
                <a:path w="2292" h="153" extrusionOk="0">
                  <a:moveTo>
                    <a:pt x="2245" y="0"/>
                  </a:moveTo>
                  <a:cubicBezTo>
                    <a:pt x="2244" y="0"/>
                    <a:pt x="2242" y="0"/>
                    <a:pt x="2240" y="1"/>
                  </a:cubicBezTo>
                  <a:cubicBezTo>
                    <a:pt x="1842" y="69"/>
                    <a:pt x="1435" y="93"/>
                    <a:pt x="1029" y="93"/>
                  </a:cubicBezTo>
                  <a:cubicBezTo>
                    <a:pt x="698" y="93"/>
                    <a:pt x="367" y="77"/>
                    <a:pt x="39" y="57"/>
                  </a:cubicBezTo>
                  <a:cubicBezTo>
                    <a:pt x="39" y="57"/>
                    <a:pt x="38" y="57"/>
                    <a:pt x="37" y="57"/>
                  </a:cubicBezTo>
                  <a:cubicBezTo>
                    <a:pt x="0" y="57"/>
                    <a:pt x="1" y="114"/>
                    <a:pt x="39" y="117"/>
                  </a:cubicBezTo>
                  <a:cubicBezTo>
                    <a:pt x="365" y="137"/>
                    <a:pt x="693" y="153"/>
                    <a:pt x="1022" y="153"/>
                  </a:cubicBezTo>
                  <a:cubicBezTo>
                    <a:pt x="1436" y="153"/>
                    <a:pt x="1850" y="128"/>
                    <a:pt x="2256" y="59"/>
                  </a:cubicBezTo>
                  <a:cubicBezTo>
                    <a:pt x="2292" y="52"/>
                    <a:pt x="2279" y="0"/>
                    <a:pt x="2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4028550" y="2867100"/>
              <a:ext cx="54750" cy="8275"/>
            </a:xfrm>
            <a:custGeom>
              <a:avLst/>
              <a:gdLst/>
              <a:ahLst/>
              <a:cxnLst/>
              <a:rect l="l" t="t" r="r" b="b"/>
              <a:pathLst>
                <a:path w="2190" h="331" extrusionOk="0">
                  <a:moveTo>
                    <a:pt x="2127" y="1"/>
                  </a:moveTo>
                  <a:cubicBezTo>
                    <a:pt x="2121" y="1"/>
                    <a:pt x="2115" y="2"/>
                    <a:pt x="2109" y="5"/>
                  </a:cubicBezTo>
                  <a:cubicBezTo>
                    <a:pt x="1768" y="169"/>
                    <a:pt x="1397" y="251"/>
                    <a:pt x="1026" y="251"/>
                  </a:cubicBezTo>
                  <a:cubicBezTo>
                    <a:pt x="698" y="251"/>
                    <a:pt x="371" y="187"/>
                    <a:pt x="63" y="60"/>
                  </a:cubicBezTo>
                  <a:cubicBezTo>
                    <a:pt x="58" y="58"/>
                    <a:pt x="53" y="57"/>
                    <a:pt x="49" y="57"/>
                  </a:cubicBezTo>
                  <a:cubicBezTo>
                    <a:pt x="12" y="57"/>
                    <a:pt x="0" y="120"/>
                    <a:pt x="41" y="137"/>
                  </a:cubicBezTo>
                  <a:cubicBezTo>
                    <a:pt x="356" y="266"/>
                    <a:pt x="690" y="331"/>
                    <a:pt x="1023" y="331"/>
                  </a:cubicBezTo>
                  <a:cubicBezTo>
                    <a:pt x="1409" y="331"/>
                    <a:pt x="1795" y="245"/>
                    <a:pt x="2149" y="75"/>
                  </a:cubicBezTo>
                  <a:cubicBezTo>
                    <a:pt x="2189" y="54"/>
                    <a:pt x="2164" y="1"/>
                    <a:pt x="2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4072675" y="2450825"/>
              <a:ext cx="239775" cy="782650"/>
            </a:xfrm>
            <a:custGeom>
              <a:avLst/>
              <a:gdLst/>
              <a:ahLst/>
              <a:cxnLst/>
              <a:rect l="l" t="t" r="r" b="b"/>
              <a:pathLst>
                <a:path w="9591" h="31306" extrusionOk="0">
                  <a:moveTo>
                    <a:pt x="481" y="1"/>
                  </a:moveTo>
                  <a:cubicBezTo>
                    <a:pt x="184" y="450"/>
                    <a:pt x="0" y="1255"/>
                    <a:pt x="9" y="2588"/>
                  </a:cubicBezTo>
                  <a:lnTo>
                    <a:pt x="5146" y="30566"/>
                  </a:lnTo>
                  <a:cubicBezTo>
                    <a:pt x="5224" y="30989"/>
                    <a:pt x="5591" y="31299"/>
                    <a:pt x="6021" y="31304"/>
                  </a:cubicBezTo>
                  <a:cubicBezTo>
                    <a:pt x="6125" y="31305"/>
                    <a:pt x="6238" y="31305"/>
                    <a:pt x="6356" y="31305"/>
                  </a:cubicBezTo>
                  <a:cubicBezTo>
                    <a:pt x="7100" y="31305"/>
                    <a:pt x="8079" y="31277"/>
                    <a:pt x="8787" y="31153"/>
                  </a:cubicBezTo>
                  <a:cubicBezTo>
                    <a:pt x="9266" y="31069"/>
                    <a:pt x="9591" y="30621"/>
                    <a:pt x="9523" y="30139"/>
                  </a:cubicBezTo>
                  <a:cubicBezTo>
                    <a:pt x="9015" y="26591"/>
                    <a:pt x="6747" y="10857"/>
                    <a:pt x="6060" y="8226"/>
                  </a:cubicBezTo>
                  <a:lnTo>
                    <a:pt x="6062" y="8226"/>
                  </a:lnTo>
                  <a:cubicBezTo>
                    <a:pt x="5623" y="6546"/>
                    <a:pt x="5566" y="5713"/>
                    <a:pt x="5224" y="4474"/>
                  </a:cubicBezTo>
                  <a:cubicBezTo>
                    <a:pt x="4936" y="4358"/>
                    <a:pt x="4287" y="2649"/>
                    <a:pt x="4013" y="2498"/>
                  </a:cubicBezTo>
                  <a:cubicBezTo>
                    <a:pt x="3631" y="2285"/>
                    <a:pt x="3257" y="2053"/>
                    <a:pt x="2872" y="1840"/>
                  </a:cubicBezTo>
                  <a:cubicBezTo>
                    <a:pt x="2583" y="1681"/>
                    <a:pt x="2298" y="1516"/>
                    <a:pt x="2020" y="1341"/>
                  </a:cubicBezTo>
                  <a:cubicBezTo>
                    <a:pt x="1455" y="983"/>
                    <a:pt x="867" y="566"/>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4229600" y="3229400"/>
              <a:ext cx="55175" cy="4675"/>
            </a:xfrm>
            <a:custGeom>
              <a:avLst/>
              <a:gdLst/>
              <a:ahLst/>
              <a:cxnLst/>
              <a:rect l="l" t="t" r="r" b="b"/>
              <a:pathLst>
                <a:path w="2207" h="187" extrusionOk="0">
                  <a:moveTo>
                    <a:pt x="2173" y="1"/>
                  </a:moveTo>
                  <a:cubicBezTo>
                    <a:pt x="2172" y="1"/>
                    <a:pt x="2170" y="1"/>
                    <a:pt x="2169" y="1"/>
                  </a:cubicBezTo>
                  <a:cubicBezTo>
                    <a:pt x="1541" y="85"/>
                    <a:pt x="910" y="126"/>
                    <a:pt x="277" y="126"/>
                  </a:cubicBezTo>
                  <a:cubicBezTo>
                    <a:pt x="198" y="126"/>
                    <a:pt x="119" y="126"/>
                    <a:pt x="40" y="124"/>
                  </a:cubicBezTo>
                  <a:cubicBezTo>
                    <a:pt x="39" y="124"/>
                    <a:pt x="39" y="124"/>
                    <a:pt x="38" y="124"/>
                  </a:cubicBezTo>
                  <a:cubicBezTo>
                    <a:pt x="0" y="124"/>
                    <a:pt x="1" y="182"/>
                    <a:pt x="40" y="184"/>
                  </a:cubicBezTo>
                  <a:cubicBezTo>
                    <a:pt x="124" y="185"/>
                    <a:pt x="209" y="186"/>
                    <a:pt x="293" y="186"/>
                  </a:cubicBezTo>
                  <a:cubicBezTo>
                    <a:pt x="921" y="186"/>
                    <a:pt x="1546" y="144"/>
                    <a:pt x="2169" y="61"/>
                  </a:cubicBezTo>
                  <a:cubicBezTo>
                    <a:pt x="2205" y="56"/>
                    <a:pt x="2207" y="1"/>
                    <a:pt x="2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4205600" y="2857250"/>
              <a:ext cx="48950" cy="10200"/>
            </a:xfrm>
            <a:custGeom>
              <a:avLst/>
              <a:gdLst/>
              <a:ahLst/>
              <a:cxnLst/>
              <a:rect l="l" t="t" r="r" b="b"/>
              <a:pathLst>
                <a:path w="1958" h="408" extrusionOk="0">
                  <a:moveTo>
                    <a:pt x="1901" y="0"/>
                  </a:moveTo>
                  <a:cubicBezTo>
                    <a:pt x="1894" y="0"/>
                    <a:pt x="1887" y="2"/>
                    <a:pt x="1880" y="6"/>
                  </a:cubicBezTo>
                  <a:cubicBezTo>
                    <a:pt x="1546" y="219"/>
                    <a:pt x="1166" y="328"/>
                    <a:pt x="782" y="328"/>
                  </a:cubicBezTo>
                  <a:cubicBezTo>
                    <a:pt x="540" y="328"/>
                    <a:pt x="297" y="285"/>
                    <a:pt x="64" y="198"/>
                  </a:cubicBezTo>
                  <a:cubicBezTo>
                    <a:pt x="59" y="196"/>
                    <a:pt x="54" y="195"/>
                    <a:pt x="50" y="195"/>
                  </a:cubicBezTo>
                  <a:cubicBezTo>
                    <a:pt x="13" y="195"/>
                    <a:pt x="0" y="259"/>
                    <a:pt x="42" y="274"/>
                  </a:cubicBezTo>
                  <a:cubicBezTo>
                    <a:pt x="282" y="364"/>
                    <a:pt x="531" y="408"/>
                    <a:pt x="780" y="408"/>
                  </a:cubicBezTo>
                  <a:cubicBezTo>
                    <a:pt x="1179" y="408"/>
                    <a:pt x="1575" y="295"/>
                    <a:pt x="1921" y="76"/>
                  </a:cubicBezTo>
                  <a:cubicBezTo>
                    <a:pt x="1957" y="53"/>
                    <a:pt x="1935" y="0"/>
                    <a:pt x="1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4098500" y="2604425"/>
              <a:ext cx="119125" cy="617625"/>
            </a:xfrm>
            <a:custGeom>
              <a:avLst/>
              <a:gdLst/>
              <a:ahLst/>
              <a:cxnLst/>
              <a:rect l="l" t="t" r="r" b="b"/>
              <a:pathLst>
                <a:path w="4765" h="24705" extrusionOk="0">
                  <a:moveTo>
                    <a:pt x="78" y="0"/>
                  </a:moveTo>
                  <a:lnTo>
                    <a:pt x="0" y="16"/>
                  </a:lnTo>
                  <a:lnTo>
                    <a:pt x="4687" y="24705"/>
                  </a:lnTo>
                  <a:lnTo>
                    <a:pt x="4765" y="24690"/>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997700" y="2435975"/>
              <a:ext cx="205600" cy="126725"/>
            </a:xfrm>
            <a:custGeom>
              <a:avLst/>
              <a:gdLst/>
              <a:ahLst/>
              <a:cxnLst/>
              <a:rect l="l" t="t" r="r" b="b"/>
              <a:pathLst>
                <a:path w="8224" h="5069" extrusionOk="0">
                  <a:moveTo>
                    <a:pt x="858" y="1"/>
                  </a:moveTo>
                  <a:cubicBezTo>
                    <a:pt x="525" y="1112"/>
                    <a:pt x="1" y="1939"/>
                    <a:pt x="1" y="1939"/>
                  </a:cubicBezTo>
                  <a:cubicBezTo>
                    <a:pt x="721" y="3285"/>
                    <a:pt x="8223" y="5068"/>
                    <a:pt x="8223" y="5068"/>
                  </a:cubicBezTo>
                  <a:cubicBezTo>
                    <a:pt x="7240" y="2269"/>
                    <a:pt x="6099" y="400"/>
                    <a:pt x="6099" y="400"/>
                  </a:cubicBezTo>
                  <a:cubicBezTo>
                    <a:pt x="5379" y="518"/>
                    <a:pt x="4721" y="564"/>
                    <a:pt x="4132" y="564"/>
                  </a:cubicBezTo>
                  <a:cubicBezTo>
                    <a:pt x="2066" y="564"/>
                    <a:pt x="858"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4131325" y="2470000"/>
              <a:ext cx="70750" cy="86650"/>
            </a:xfrm>
            <a:custGeom>
              <a:avLst/>
              <a:gdLst/>
              <a:ahLst/>
              <a:cxnLst/>
              <a:rect l="l" t="t" r="r" b="b"/>
              <a:pathLst>
                <a:path w="2830" h="3466" extrusionOk="0">
                  <a:moveTo>
                    <a:pt x="39" y="1"/>
                  </a:moveTo>
                  <a:cubicBezTo>
                    <a:pt x="19" y="1"/>
                    <a:pt x="0" y="14"/>
                    <a:pt x="3" y="39"/>
                  </a:cubicBezTo>
                  <a:cubicBezTo>
                    <a:pt x="117" y="1615"/>
                    <a:pt x="1331" y="2920"/>
                    <a:pt x="2767" y="3462"/>
                  </a:cubicBezTo>
                  <a:cubicBezTo>
                    <a:pt x="2772" y="3464"/>
                    <a:pt x="2777" y="3465"/>
                    <a:pt x="2781" y="3465"/>
                  </a:cubicBezTo>
                  <a:cubicBezTo>
                    <a:pt x="2818" y="3465"/>
                    <a:pt x="2830" y="3402"/>
                    <a:pt x="2788" y="3385"/>
                  </a:cubicBezTo>
                  <a:cubicBezTo>
                    <a:pt x="1388" y="2857"/>
                    <a:pt x="194" y="1576"/>
                    <a:pt x="82" y="39"/>
                  </a:cubicBezTo>
                  <a:cubicBezTo>
                    <a:pt x="80" y="14"/>
                    <a:pt x="59" y="1"/>
                    <a:pt x="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3970000" y="2467950"/>
              <a:ext cx="77025" cy="72575"/>
            </a:xfrm>
            <a:custGeom>
              <a:avLst/>
              <a:gdLst/>
              <a:ahLst/>
              <a:cxnLst/>
              <a:rect l="l" t="t" r="r" b="b"/>
              <a:pathLst>
                <a:path w="3081" h="2903" extrusionOk="0">
                  <a:moveTo>
                    <a:pt x="3041" y="0"/>
                  </a:moveTo>
                  <a:cubicBezTo>
                    <a:pt x="3022" y="0"/>
                    <a:pt x="3001" y="13"/>
                    <a:pt x="3001" y="38"/>
                  </a:cubicBezTo>
                  <a:cubicBezTo>
                    <a:pt x="2982" y="787"/>
                    <a:pt x="2669" y="1516"/>
                    <a:pt x="2127" y="2036"/>
                  </a:cubicBezTo>
                  <a:cubicBezTo>
                    <a:pt x="1597" y="2545"/>
                    <a:pt x="876" y="2823"/>
                    <a:pt x="144" y="2823"/>
                  </a:cubicBezTo>
                  <a:cubicBezTo>
                    <a:pt x="113" y="2823"/>
                    <a:pt x="82" y="2822"/>
                    <a:pt x="51" y="2821"/>
                  </a:cubicBezTo>
                  <a:cubicBezTo>
                    <a:pt x="51" y="2821"/>
                    <a:pt x="50" y="2821"/>
                    <a:pt x="50" y="2821"/>
                  </a:cubicBezTo>
                  <a:cubicBezTo>
                    <a:pt x="0" y="2821"/>
                    <a:pt x="1" y="2900"/>
                    <a:pt x="51" y="2901"/>
                  </a:cubicBezTo>
                  <a:cubicBezTo>
                    <a:pt x="83" y="2902"/>
                    <a:pt x="116" y="2903"/>
                    <a:pt x="148" y="2903"/>
                  </a:cubicBezTo>
                  <a:cubicBezTo>
                    <a:pt x="899" y="2903"/>
                    <a:pt x="1640" y="2613"/>
                    <a:pt x="2183" y="2093"/>
                  </a:cubicBezTo>
                  <a:cubicBezTo>
                    <a:pt x="2740" y="1558"/>
                    <a:pt x="3061" y="808"/>
                    <a:pt x="3080" y="38"/>
                  </a:cubicBezTo>
                  <a:cubicBezTo>
                    <a:pt x="3081" y="13"/>
                    <a:pt x="3061" y="0"/>
                    <a:pt x="3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4081925" y="2525850"/>
              <a:ext cx="10300" cy="92350"/>
            </a:xfrm>
            <a:custGeom>
              <a:avLst/>
              <a:gdLst/>
              <a:ahLst/>
              <a:cxnLst/>
              <a:rect l="l" t="t" r="r" b="b"/>
              <a:pathLst>
                <a:path w="412" h="3694" extrusionOk="0">
                  <a:moveTo>
                    <a:pt x="39" y="0"/>
                  </a:moveTo>
                  <a:cubicBezTo>
                    <a:pt x="19" y="0"/>
                    <a:pt x="0" y="13"/>
                    <a:pt x="3" y="39"/>
                  </a:cubicBezTo>
                  <a:cubicBezTo>
                    <a:pt x="101" y="1244"/>
                    <a:pt x="232" y="2448"/>
                    <a:pt x="330" y="3655"/>
                  </a:cubicBezTo>
                  <a:cubicBezTo>
                    <a:pt x="332" y="3680"/>
                    <a:pt x="354" y="3693"/>
                    <a:pt x="374" y="3693"/>
                  </a:cubicBezTo>
                  <a:cubicBezTo>
                    <a:pt x="393" y="3693"/>
                    <a:pt x="412" y="3681"/>
                    <a:pt x="410" y="3655"/>
                  </a:cubicBezTo>
                  <a:cubicBezTo>
                    <a:pt x="311" y="2448"/>
                    <a:pt x="181" y="1244"/>
                    <a:pt x="82" y="39"/>
                  </a:cubicBezTo>
                  <a:cubicBezTo>
                    <a:pt x="80" y="13"/>
                    <a:pt x="59" y="0"/>
                    <a:pt x="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4086150" y="2527825"/>
              <a:ext cx="13200" cy="50800"/>
            </a:xfrm>
            <a:custGeom>
              <a:avLst/>
              <a:gdLst/>
              <a:ahLst/>
              <a:cxnLst/>
              <a:rect l="l" t="t" r="r" b="b"/>
              <a:pathLst>
                <a:path w="528" h="2032" extrusionOk="0">
                  <a:moveTo>
                    <a:pt x="358" y="0"/>
                  </a:moveTo>
                  <a:cubicBezTo>
                    <a:pt x="335" y="0"/>
                    <a:pt x="309" y="20"/>
                    <a:pt x="315" y="50"/>
                  </a:cubicBezTo>
                  <a:cubicBezTo>
                    <a:pt x="374" y="406"/>
                    <a:pt x="415" y="765"/>
                    <a:pt x="435" y="1126"/>
                  </a:cubicBezTo>
                  <a:cubicBezTo>
                    <a:pt x="444" y="1278"/>
                    <a:pt x="455" y="1433"/>
                    <a:pt x="445" y="1585"/>
                  </a:cubicBezTo>
                  <a:cubicBezTo>
                    <a:pt x="435" y="1732"/>
                    <a:pt x="346" y="1957"/>
                    <a:pt x="183" y="1957"/>
                  </a:cubicBezTo>
                  <a:cubicBezTo>
                    <a:pt x="152" y="1957"/>
                    <a:pt x="118" y="1949"/>
                    <a:pt x="81" y="1930"/>
                  </a:cubicBezTo>
                  <a:cubicBezTo>
                    <a:pt x="75" y="1927"/>
                    <a:pt x="69" y="1925"/>
                    <a:pt x="62" y="1925"/>
                  </a:cubicBezTo>
                  <a:cubicBezTo>
                    <a:pt x="25" y="1925"/>
                    <a:pt x="1" y="1980"/>
                    <a:pt x="41" y="2000"/>
                  </a:cubicBezTo>
                  <a:cubicBezTo>
                    <a:pt x="84" y="2021"/>
                    <a:pt x="128" y="2032"/>
                    <a:pt x="172" y="2032"/>
                  </a:cubicBezTo>
                  <a:cubicBezTo>
                    <a:pt x="256" y="2032"/>
                    <a:pt x="338" y="1994"/>
                    <a:pt x="402" y="1929"/>
                  </a:cubicBezTo>
                  <a:cubicBezTo>
                    <a:pt x="516" y="1811"/>
                    <a:pt x="528" y="1635"/>
                    <a:pt x="528" y="1480"/>
                  </a:cubicBezTo>
                  <a:cubicBezTo>
                    <a:pt x="525" y="994"/>
                    <a:pt x="471" y="507"/>
                    <a:pt x="391" y="29"/>
                  </a:cubicBezTo>
                  <a:cubicBezTo>
                    <a:pt x="388" y="9"/>
                    <a:pt x="37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4014250" y="2457550"/>
              <a:ext cx="145100" cy="17625"/>
            </a:xfrm>
            <a:custGeom>
              <a:avLst/>
              <a:gdLst/>
              <a:ahLst/>
              <a:cxnLst/>
              <a:rect l="l" t="t" r="r" b="b"/>
              <a:pathLst>
                <a:path w="5804" h="705" extrusionOk="0">
                  <a:moveTo>
                    <a:pt x="58" y="1"/>
                  </a:moveTo>
                  <a:cubicBezTo>
                    <a:pt x="28" y="1"/>
                    <a:pt x="0" y="41"/>
                    <a:pt x="28" y="69"/>
                  </a:cubicBezTo>
                  <a:cubicBezTo>
                    <a:pt x="335" y="381"/>
                    <a:pt x="867" y="421"/>
                    <a:pt x="1274" y="495"/>
                  </a:cubicBezTo>
                  <a:cubicBezTo>
                    <a:pt x="1796" y="589"/>
                    <a:pt x="2321" y="662"/>
                    <a:pt x="2852" y="691"/>
                  </a:cubicBezTo>
                  <a:cubicBezTo>
                    <a:pt x="3017" y="700"/>
                    <a:pt x="3184" y="704"/>
                    <a:pt x="3351" y="704"/>
                  </a:cubicBezTo>
                  <a:cubicBezTo>
                    <a:pt x="4174" y="704"/>
                    <a:pt x="5004" y="586"/>
                    <a:pt x="5763" y="260"/>
                  </a:cubicBezTo>
                  <a:cubicBezTo>
                    <a:pt x="5804" y="243"/>
                    <a:pt x="5778" y="187"/>
                    <a:pt x="5740" y="187"/>
                  </a:cubicBezTo>
                  <a:cubicBezTo>
                    <a:pt x="5734" y="187"/>
                    <a:pt x="5729" y="188"/>
                    <a:pt x="5723" y="191"/>
                  </a:cubicBezTo>
                  <a:cubicBezTo>
                    <a:pt x="4977" y="511"/>
                    <a:pt x="4161" y="625"/>
                    <a:pt x="3352" y="625"/>
                  </a:cubicBezTo>
                  <a:cubicBezTo>
                    <a:pt x="3202" y="625"/>
                    <a:pt x="3053" y="621"/>
                    <a:pt x="2904" y="614"/>
                  </a:cubicBezTo>
                  <a:cubicBezTo>
                    <a:pt x="2389" y="588"/>
                    <a:pt x="1878" y="521"/>
                    <a:pt x="1372" y="431"/>
                  </a:cubicBezTo>
                  <a:cubicBezTo>
                    <a:pt x="1141" y="391"/>
                    <a:pt x="907" y="350"/>
                    <a:pt x="679" y="294"/>
                  </a:cubicBezTo>
                  <a:cubicBezTo>
                    <a:pt x="464" y="241"/>
                    <a:pt x="243" y="173"/>
                    <a:pt x="85" y="13"/>
                  </a:cubicBezTo>
                  <a:cubicBezTo>
                    <a:pt x="76" y="4"/>
                    <a:pt x="67"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3983975" y="2221125"/>
              <a:ext cx="195100" cy="204950"/>
            </a:xfrm>
            <a:custGeom>
              <a:avLst/>
              <a:gdLst/>
              <a:ahLst/>
              <a:cxnLst/>
              <a:rect l="l" t="t" r="r" b="b"/>
              <a:pathLst>
                <a:path w="7804" h="8198" extrusionOk="0">
                  <a:moveTo>
                    <a:pt x="5984" y="0"/>
                  </a:moveTo>
                  <a:cubicBezTo>
                    <a:pt x="5877" y="0"/>
                    <a:pt x="5766" y="2"/>
                    <a:pt x="5652" y="7"/>
                  </a:cubicBezTo>
                  <a:cubicBezTo>
                    <a:pt x="4570" y="49"/>
                    <a:pt x="3206" y="268"/>
                    <a:pt x="3206" y="268"/>
                  </a:cubicBezTo>
                  <a:cubicBezTo>
                    <a:pt x="3206" y="268"/>
                    <a:pt x="3147" y="294"/>
                    <a:pt x="3043" y="340"/>
                  </a:cubicBezTo>
                  <a:cubicBezTo>
                    <a:pt x="2644" y="512"/>
                    <a:pt x="1593" y="957"/>
                    <a:pt x="664" y="1245"/>
                  </a:cubicBezTo>
                  <a:cubicBezTo>
                    <a:pt x="410" y="1324"/>
                    <a:pt x="244" y="1466"/>
                    <a:pt x="141" y="1651"/>
                  </a:cubicBezTo>
                  <a:cubicBezTo>
                    <a:pt x="35" y="1847"/>
                    <a:pt x="0" y="2089"/>
                    <a:pt x="15" y="2357"/>
                  </a:cubicBezTo>
                  <a:cubicBezTo>
                    <a:pt x="50" y="3019"/>
                    <a:pt x="383" y="3836"/>
                    <a:pt x="664" y="4459"/>
                  </a:cubicBezTo>
                  <a:cubicBezTo>
                    <a:pt x="790" y="4741"/>
                    <a:pt x="893" y="5105"/>
                    <a:pt x="975" y="5490"/>
                  </a:cubicBezTo>
                  <a:cubicBezTo>
                    <a:pt x="1220" y="6630"/>
                    <a:pt x="1287" y="7962"/>
                    <a:pt x="1287" y="7962"/>
                  </a:cubicBezTo>
                  <a:cubicBezTo>
                    <a:pt x="2992" y="8036"/>
                    <a:pt x="4841" y="8198"/>
                    <a:pt x="6040" y="8198"/>
                  </a:cubicBezTo>
                  <a:cubicBezTo>
                    <a:pt x="6545" y="8198"/>
                    <a:pt x="6934" y="8169"/>
                    <a:pt x="7150" y="8093"/>
                  </a:cubicBezTo>
                  <a:cubicBezTo>
                    <a:pt x="7150" y="8093"/>
                    <a:pt x="7182" y="7915"/>
                    <a:pt x="7229" y="7653"/>
                  </a:cubicBezTo>
                  <a:cubicBezTo>
                    <a:pt x="7306" y="7228"/>
                    <a:pt x="7424" y="6587"/>
                    <a:pt x="7510" y="6136"/>
                  </a:cubicBezTo>
                  <a:cubicBezTo>
                    <a:pt x="7635" y="5490"/>
                    <a:pt x="7770" y="4388"/>
                    <a:pt x="7797" y="3268"/>
                  </a:cubicBezTo>
                  <a:cubicBezTo>
                    <a:pt x="7802" y="3127"/>
                    <a:pt x="7803" y="2987"/>
                    <a:pt x="7803" y="2848"/>
                  </a:cubicBezTo>
                  <a:cubicBezTo>
                    <a:pt x="7803" y="2394"/>
                    <a:pt x="7760" y="1957"/>
                    <a:pt x="7674" y="1567"/>
                  </a:cubicBezTo>
                  <a:cubicBezTo>
                    <a:pt x="7522" y="875"/>
                    <a:pt x="7241" y="333"/>
                    <a:pt x="6847" y="118"/>
                  </a:cubicBezTo>
                  <a:cubicBezTo>
                    <a:pt x="6689" y="32"/>
                    <a:pt x="6370" y="0"/>
                    <a:pt x="5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4015550" y="2410850"/>
              <a:ext cx="149825" cy="7475"/>
            </a:xfrm>
            <a:custGeom>
              <a:avLst/>
              <a:gdLst/>
              <a:ahLst/>
              <a:cxnLst/>
              <a:rect l="l" t="t" r="r" b="b"/>
              <a:pathLst>
                <a:path w="5993" h="299" extrusionOk="0">
                  <a:moveTo>
                    <a:pt x="49" y="0"/>
                  </a:moveTo>
                  <a:cubicBezTo>
                    <a:pt x="1" y="0"/>
                    <a:pt x="2" y="77"/>
                    <a:pt x="51" y="80"/>
                  </a:cubicBezTo>
                  <a:cubicBezTo>
                    <a:pt x="1042" y="147"/>
                    <a:pt x="2035" y="178"/>
                    <a:pt x="3026" y="238"/>
                  </a:cubicBezTo>
                  <a:cubicBezTo>
                    <a:pt x="3580" y="271"/>
                    <a:pt x="4130" y="299"/>
                    <a:pt x="4680" y="299"/>
                  </a:cubicBezTo>
                  <a:cubicBezTo>
                    <a:pt x="5100" y="299"/>
                    <a:pt x="5520" y="283"/>
                    <a:pt x="5942" y="242"/>
                  </a:cubicBezTo>
                  <a:cubicBezTo>
                    <a:pt x="5990" y="238"/>
                    <a:pt x="5992" y="162"/>
                    <a:pt x="5946" y="162"/>
                  </a:cubicBezTo>
                  <a:cubicBezTo>
                    <a:pt x="5944" y="162"/>
                    <a:pt x="5943" y="162"/>
                    <a:pt x="5942" y="162"/>
                  </a:cubicBezTo>
                  <a:cubicBezTo>
                    <a:pt x="5520" y="203"/>
                    <a:pt x="5100" y="219"/>
                    <a:pt x="4680" y="219"/>
                  </a:cubicBezTo>
                  <a:cubicBezTo>
                    <a:pt x="4130" y="219"/>
                    <a:pt x="3580" y="192"/>
                    <a:pt x="3026" y="158"/>
                  </a:cubicBezTo>
                  <a:cubicBezTo>
                    <a:pt x="2035" y="99"/>
                    <a:pt x="1042" y="67"/>
                    <a:pt x="51" y="0"/>
                  </a:cubicBezTo>
                  <a:cubicBezTo>
                    <a:pt x="51" y="0"/>
                    <a:pt x="50" y="0"/>
                    <a:pt x="49"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4125250" y="2221125"/>
              <a:ext cx="69175" cy="85550"/>
            </a:xfrm>
            <a:custGeom>
              <a:avLst/>
              <a:gdLst/>
              <a:ahLst/>
              <a:cxnLst/>
              <a:rect l="l" t="t" r="r" b="b"/>
              <a:pathLst>
                <a:path w="2767" h="3422" extrusionOk="0">
                  <a:moveTo>
                    <a:pt x="333" y="0"/>
                  </a:moveTo>
                  <a:cubicBezTo>
                    <a:pt x="226" y="0"/>
                    <a:pt x="115" y="2"/>
                    <a:pt x="1" y="7"/>
                  </a:cubicBezTo>
                  <a:cubicBezTo>
                    <a:pt x="141" y="450"/>
                    <a:pt x="540" y="1579"/>
                    <a:pt x="1180" y="2419"/>
                  </a:cubicBezTo>
                  <a:cubicBezTo>
                    <a:pt x="1457" y="2782"/>
                    <a:pt x="1780" y="3093"/>
                    <a:pt x="2146" y="3268"/>
                  </a:cubicBezTo>
                  <a:cubicBezTo>
                    <a:pt x="2340" y="3361"/>
                    <a:pt x="2548" y="3416"/>
                    <a:pt x="2766" y="3421"/>
                  </a:cubicBezTo>
                  <a:lnTo>
                    <a:pt x="2023" y="1567"/>
                  </a:lnTo>
                  <a:cubicBezTo>
                    <a:pt x="1871" y="875"/>
                    <a:pt x="1590" y="333"/>
                    <a:pt x="1196" y="118"/>
                  </a:cubicBezTo>
                  <a:cubicBezTo>
                    <a:pt x="1038" y="32"/>
                    <a:pt x="719" y="0"/>
                    <a:pt x="333"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4023300" y="2336275"/>
              <a:ext cx="12625" cy="84775"/>
            </a:xfrm>
            <a:custGeom>
              <a:avLst/>
              <a:gdLst/>
              <a:ahLst/>
              <a:cxnLst/>
              <a:rect l="l" t="t" r="r" b="b"/>
              <a:pathLst>
                <a:path w="505" h="3391" extrusionOk="0">
                  <a:moveTo>
                    <a:pt x="49" y="0"/>
                  </a:moveTo>
                  <a:cubicBezTo>
                    <a:pt x="25" y="0"/>
                    <a:pt x="0" y="20"/>
                    <a:pt x="8" y="50"/>
                  </a:cubicBezTo>
                  <a:cubicBezTo>
                    <a:pt x="295" y="1126"/>
                    <a:pt x="424" y="2237"/>
                    <a:pt x="393" y="3351"/>
                  </a:cubicBezTo>
                  <a:cubicBezTo>
                    <a:pt x="393" y="3377"/>
                    <a:pt x="412" y="3390"/>
                    <a:pt x="432" y="3390"/>
                  </a:cubicBezTo>
                  <a:cubicBezTo>
                    <a:pt x="452" y="3390"/>
                    <a:pt x="472" y="3377"/>
                    <a:pt x="473" y="3351"/>
                  </a:cubicBezTo>
                  <a:cubicBezTo>
                    <a:pt x="505" y="2231"/>
                    <a:pt x="373" y="1112"/>
                    <a:pt x="85" y="28"/>
                  </a:cubicBezTo>
                  <a:cubicBezTo>
                    <a:pt x="80" y="8"/>
                    <a:pt x="65" y="0"/>
                    <a:pt x="49"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4077350" y="2240475"/>
              <a:ext cx="48500" cy="29350"/>
            </a:xfrm>
            <a:custGeom>
              <a:avLst/>
              <a:gdLst/>
              <a:ahLst/>
              <a:cxnLst/>
              <a:rect l="l" t="t" r="r" b="b"/>
              <a:pathLst>
                <a:path w="1940" h="1174" extrusionOk="0">
                  <a:moveTo>
                    <a:pt x="1900" y="0"/>
                  </a:moveTo>
                  <a:cubicBezTo>
                    <a:pt x="1880" y="0"/>
                    <a:pt x="1860" y="13"/>
                    <a:pt x="1860" y="38"/>
                  </a:cubicBezTo>
                  <a:cubicBezTo>
                    <a:pt x="1859" y="453"/>
                    <a:pt x="1613" y="850"/>
                    <a:pt x="1227" y="1015"/>
                  </a:cubicBezTo>
                  <a:cubicBezTo>
                    <a:pt x="1101" y="1069"/>
                    <a:pt x="966" y="1095"/>
                    <a:pt x="832" y="1095"/>
                  </a:cubicBezTo>
                  <a:cubicBezTo>
                    <a:pt x="559" y="1095"/>
                    <a:pt x="287" y="989"/>
                    <a:pt x="86" y="797"/>
                  </a:cubicBezTo>
                  <a:cubicBezTo>
                    <a:pt x="78" y="790"/>
                    <a:pt x="69" y="787"/>
                    <a:pt x="60" y="787"/>
                  </a:cubicBezTo>
                  <a:cubicBezTo>
                    <a:pt x="29" y="787"/>
                    <a:pt x="1" y="827"/>
                    <a:pt x="29" y="854"/>
                  </a:cubicBezTo>
                  <a:cubicBezTo>
                    <a:pt x="245" y="1059"/>
                    <a:pt x="538" y="1173"/>
                    <a:pt x="832" y="1173"/>
                  </a:cubicBezTo>
                  <a:cubicBezTo>
                    <a:pt x="977" y="1173"/>
                    <a:pt x="1123" y="1146"/>
                    <a:pt x="1259" y="1087"/>
                  </a:cubicBezTo>
                  <a:cubicBezTo>
                    <a:pt x="1672" y="912"/>
                    <a:pt x="1939" y="483"/>
                    <a:pt x="1940" y="38"/>
                  </a:cubicBezTo>
                  <a:cubicBezTo>
                    <a:pt x="1940" y="13"/>
                    <a:pt x="1920" y="0"/>
                    <a:pt x="1900"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4162925" y="2264175"/>
              <a:ext cx="31925" cy="148650"/>
            </a:xfrm>
            <a:custGeom>
              <a:avLst/>
              <a:gdLst/>
              <a:ahLst/>
              <a:cxnLst/>
              <a:rect l="l" t="t" r="r" b="b"/>
              <a:pathLst>
                <a:path w="1277" h="5946" extrusionOk="0">
                  <a:moveTo>
                    <a:pt x="178" y="0"/>
                  </a:moveTo>
                  <a:cubicBezTo>
                    <a:pt x="158" y="0"/>
                    <a:pt x="137" y="13"/>
                    <a:pt x="134" y="38"/>
                  </a:cubicBezTo>
                  <a:cubicBezTo>
                    <a:pt x="15" y="937"/>
                    <a:pt x="747" y="1601"/>
                    <a:pt x="1036" y="2385"/>
                  </a:cubicBezTo>
                  <a:cubicBezTo>
                    <a:pt x="1190" y="2800"/>
                    <a:pt x="1198" y="3258"/>
                    <a:pt x="1043" y="3675"/>
                  </a:cubicBezTo>
                  <a:cubicBezTo>
                    <a:pt x="887" y="4095"/>
                    <a:pt x="571" y="4416"/>
                    <a:pt x="300" y="4763"/>
                  </a:cubicBezTo>
                  <a:cubicBezTo>
                    <a:pt x="37" y="5099"/>
                    <a:pt x="0" y="5493"/>
                    <a:pt x="21" y="5908"/>
                  </a:cubicBezTo>
                  <a:cubicBezTo>
                    <a:pt x="22" y="5933"/>
                    <a:pt x="43" y="5946"/>
                    <a:pt x="63" y="5946"/>
                  </a:cubicBezTo>
                  <a:cubicBezTo>
                    <a:pt x="83" y="5946"/>
                    <a:pt x="102" y="5933"/>
                    <a:pt x="100" y="5908"/>
                  </a:cubicBezTo>
                  <a:cubicBezTo>
                    <a:pt x="90" y="5701"/>
                    <a:pt x="87" y="5491"/>
                    <a:pt x="132" y="5288"/>
                  </a:cubicBezTo>
                  <a:cubicBezTo>
                    <a:pt x="182" y="5070"/>
                    <a:pt x="289" y="4901"/>
                    <a:pt x="428" y="4730"/>
                  </a:cubicBezTo>
                  <a:cubicBezTo>
                    <a:pt x="674" y="4424"/>
                    <a:pt x="946" y="4129"/>
                    <a:pt x="1096" y="3759"/>
                  </a:cubicBezTo>
                  <a:cubicBezTo>
                    <a:pt x="1243" y="3396"/>
                    <a:pt x="1277" y="2989"/>
                    <a:pt x="1187" y="2606"/>
                  </a:cubicBezTo>
                  <a:cubicBezTo>
                    <a:pt x="1091" y="2202"/>
                    <a:pt x="865" y="1847"/>
                    <a:pt x="657" y="1494"/>
                  </a:cubicBezTo>
                  <a:cubicBezTo>
                    <a:pt x="394" y="1052"/>
                    <a:pt x="144" y="568"/>
                    <a:pt x="213" y="38"/>
                  </a:cubicBezTo>
                  <a:cubicBezTo>
                    <a:pt x="216" y="13"/>
                    <a:pt x="198" y="0"/>
                    <a:pt x="178"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4164400" y="2264150"/>
              <a:ext cx="16150" cy="39400"/>
            </a:xfrm>
            <a:custGeom>
              <a:avLst/>
              <a:gdLst/>
              <a:ahLst/>
              <a:cxnLst/>
              <a:rect l="l" t="t" r="r" b="b"/>
              <a:pathLst>
                <a:path w="646" h="1576" extrusionOk="0">
                  <a:moveTo>
                    <a:pt x="119" y="1"/>
                  </a:moveTo>
                  <a:cubicBezTo>
                    <a:pt x="99" y="1"/>
                    <a:pt x="78" y="13"/>
                    <a:pt x="75" y="39"/>
                  </a:cubicBezTo>
                  <a:cubicBezTo>
                    <a:pt x="1" y="594"/>
                    <a:pt x="251" y="1059"/>
                    <a:pt x="522" y="1516"/>
                  </a:cubicBezTo>
                  <a:cubicBezTo>
                    <a:pt x="541" y="1527"/>
                    <a:pt x="561" y="1537"/>
                    <a:pt x="580" y="1547"/>
                  </a:cubicBezTo>
                  <a:cubicBezTo>
                    <a:pt x="602" y="1557"/>
                    <a:pt x="624" y="1567"/>
                    <a:pt x="645" y="1576"/>
                  </a:cubicBezTo>
                  <a:cubicBezTo>
                    <a:pt x="630" y="1548"/>
                    <a:pt x="614" y="1522"/>
                    <a:pt x="598" y="1495"/>
                  </a:cubicBezTo>
                  <a:cubicBezTo>
                    <a:pt x="592" y="1486"/>
                    <a:pt x="588" y="1479"/>
                    <a:pt x="582" y="1470"/>
                  </a:cubicBezTo>
                  <a:cubicBezTo>
                    <a:pt x="325" y="1034"/>
                    <a:pt x="85" y="559"/>
                    <a:pt x="154" y="39"/>
                  </a:cubicBezTo>
                  <a:cubicBezTo>
                    <a:pt x="157" y="13"/>
                    <a:pt x="139" y="1"/>
                    <a:pt x="119" y="1"/>
                  </a:cubicBezTo>
                  <a:close/>
                </a:path>
              </a:pathLst>
            </a:custGeom>
            <a:solidFill>
              <a:srgbClr val="5E1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4060000" y="2170250"/>
              <a:ext cx="56275" cy="84150"/>
            </a:xfrm>
            <a:custGeom>
              <a:avLst/>
              <a:gdLst/>
              <a:ahLst/>
              <a:cxnLst/>
              <a:rect l="l" t="t" r="r" b="b"/>
              <a:pathLst>
                <a:path w="2251" h="3366" extrusionOk="0">
                  <a:moveTo>
                    <a:pt x="254" y="1"/>
                  </a:moveTo>
                  <a:lnTo>
                    <a:pt x="2" y="2637"/>
                  </a:lnTo>
                  <a:lnTo>
                    <a:pt x="0" y="2637"/>
                  </a:lnTo>
                  <a:cubicBezTo>
                    <a:pt x="241" y="2935"/>
                    <a:pt x="1011" y="3366"/>
                    <a:pt x="1583" y="3366"/>
                  </a:cubicBezTo>
                  <a:cubicBezTo>
                    <a:pt x="1944" y="3366"/>
                    <a:pt x="2226" y="3195"/>
                    <a:pt x="2250" y="2714"/>
                  </a:cubicBezTo>
                  <a:lnTo>
                    <a:pt x="2104" y="2053"/>
                  </a:lnTo>
                  <a:lnTo>
                    <a:pt x="1946" y="1332"/>
                  </a:lnTo>
                  <a:lnTo>
                    <a:pt x="1834" y="828"/>
                  </a:lnTo>
                  <a:lnTo>
                    <a:pt x="254"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4075600" y="2190750"/>
              <a:ext cx="39100" cy="40400"/>
            </a:xfrm>
            <a:custGeom>
              <a:avLst/>
              <a:gdLst/>
              <a:ahLst/>
              <a:cxnLst/>
              <a:rect l="l" t="t" r="r" b="b"/>
              <a:pathLst>
                <a:path w="1564" h="1616" extrusionOk="0">
                  <a:moveTo>
                    <a:pt x="1" y="1"/>
                  </a:moveTo>
                  <a:cubicBezTo>
                    <a:pt x="676" y="1181"/>
                    <a:pt x="1305" y="1615"/>
                    <a:pt x="1537" y="1615"/>
                  </a:cubicBezTo>
                  <a:cubicBezTo>
                    <a:pt x="1546" y="1615"/>
                    <a:pt x="1555" y="1614"/>
                    <a:pt x="1564" y="1613"/>
                  </a:cubicBezTo>
                  <a:lnTo>
                    <a:pt x="1318" y="49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4027475" y="2100575"/>
              <a:ext cx="114175" cy="102875"/>
            </a:xfrm>
            <a:custGeom>
              <a:avLst/>
              <a:gdLst/>
              <a:ahLst/>
              <a:cxnLst/>
              <a:rect l="l" t="t" r="r" b="b"/>
              <a:pathLst>
                <a:path w="4567" h="4115" extrusionOk="0">
                  <a:moveTo>
                    <a:pt x="2755" y="1"/>
                  </a:moveTo>
                  <a:cubicBezTo>
                    <a:pt x="2692" y="1"/>
                    <a:pt x="2630" y="3"/>
                    <a:pt x="2567" y="9"/>
                  </a:cubicBezTo>
                  <a:cubicBezTo>
                    <a:pt x="0" y="241"/>
                    <a:pt x="741" y="1761"/>
                    <a:pt x="1022" y="2462"/>
                  </a:cubicBezTo>
                  <a:cubicBezTo>
                    <a:pt x="1217" y="2950"/>
                    <a:pt x="1377" y="3102"/>
                    <a:pt x="1797" y="3553"/>
                  </a:cubicBezTo>
                  <a:cubicBezTo>
                    <a:pt x="2166" y="3950"/>
                    <a:pt x="2743" y="4115"/>
                    <a:pt x="3040" y="4115"/>
                  </a:cubicBezTo>
                  <a:cubicBezTo>
                    <a:pt x="3046" y="4115"/>
                    <a:pt x="3051" y="4115"/>
                    <a:pt x="3056" y="4115"/>
                  </a:cubicBezTo>
                  <a:cubicBezTo>
                    <a:pt x="4119" y="4093"/>
                    <a:pt x="4567" y="3616"/>
                    <a:pt x="4294" y="2198"/>
                  </a:cubicBezTo>
                  <a:cubicBezTo>
                    <a:pt x="4123" y="1317"/>
                    <a:pt x="4320" y="796"/>
                    <a:pt x="4060" y="476"/>
                  </a:cubicBezTo>
                  <a:cubicBezTo>
                    <a:pt x="4042" y="461"/>
                    <a:pt x="4026" y="447"/>
                    <a:pt x="4009" y="434"/>
                  </a:cubicBezTo>
                  <a:cubicBezTo>
                    <a:pt x="3654" y="148"/>
                    <a:pt x="3209" y="1"/>
                    <a:pt x="2755" y="1"/>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4032650" y="2096450"/>
              <a:ext cx="103325" cy="62350"/>
            </a:xfrm>
            <a:custGeom>
              <a:avLst/>
              <a:gdLst/>
              <a:ahLst/>
              <a:cxnLst/>
              <a:rect l="l" t="t" r="r" b="b"/>
              <a:pathLst>
                <a:path w="4133" h="2494" extrusionOk="0">
                  <a:moveTo>
                    <a:pt x="2383" y="0"/>
                  </a:moveTo>
                  <a:cubicBezTo>
                    <a:pt x="1591" y="0"/>
                    <a:pt x="678" y="249"/>
                    <a:pt x="390" y="591"/>
                  </a:cubicBezTo>
                  <a:cubicBezTo>
                    <a:pt x="1" y="1053"/>
                    <a:pt x="589" y="2472"/>
                    <a:pt x="589" y="2472"/>
                  </a:cubicBezTo>
                  <a:cubicBezTo>
                    <a:pt x="589" y="2472"/>
                    <a:pt x="716" y="2493"/>
                    <a:pt x="880" y="2493"/>
                  </a:cubicBezTo>
                  <a:cubicBezTo>
                    <a:pt x="1069" y="2493"/>
                    <a:pt x="1307" y="2465"/>
                    <a:pt x="1455" y="2341"/>
                  </a:cubicBezTo>
                  <a:cubicBezTo>
                    <a:pt x="1729" y="2111"/>
                    <a:pt x="1462" y="1692"/>
                    <a:pt x="1712" y="1692"/>
                  </a:cubicBezTo>
                  <a:cubicBezTo>
                    <a:pt x="1714" y="1692"/>
                    <a:pt x="1716" y="1692"/>
                    <a:pt x="1719" y="1692"/>
                  </a:cubicBezTo>
                  <a:cubicBezTo>
                    <a:pt x="1733" y="1693"/>
                    <a:pt x="1747" y="1693"/>
                    <a:pt x="1761" y="1693"/>
                  </a:cubicBezTo>
                  <a:cubicBezTo>
                    <a:pt x="2580" y="1693"/>
                    <a:pt x="1723" y="955"/>
                    <a:pt x="2025" y="955"/>
                  </a:cubicBezTo>
                  <a:cubicBezTo>
                    <a:pt x="2032" y="955"/>
                    <a:pt x="2040" y="956"/>
                    <a:pt x="2049" y="956"/>
                  </a:cubicBezTo>
                  <a:cubicBezTo>
                    <a:pt x="2380" y="989"/>
                    <a:pt x="2791" y="1167"/>
                    <a:pt x="3121" y="1167"/>
                  </a:cubicBezTo>
                  <a:cubicBezTo>
                    <a:pt x="3162" y="1167"/>
                    <a:pt x="3202" y="1164"/>
                    <a:pt x="3240" y="1158"/>
                  </a:cubicBezTo>
                  <a:cubicBezTo>
                    <a:pt x="3240" y="1158"/>
                    <a:pt x="2920" y="962"/>
                    <a:pt x="2917" y="736"/>
                  </a:cubicBezTo>
                  <a:lnTo>
                    <a:pt x="2917" y="736"/>
                  </a:lnTo>
                  <a:cubicBezTo>
                    <a:pt x="2917" y="736"/>
                    <a:pt x="3623" y="1234"/>
                    <a:pt x="4045" y="1234"/>
                  </a:cubicBezTo>
                  <a:cubicBezTo>
                    <a:pt x="4076" y="1234"/>
                    <a:pt x="4105" y="1231"/>
                    <a:pt x="4132" y="1226"/>
                  </a:cubicBezTo>
                  <a:cubicBezTo>
                    <a:pt x="4132" y="1226"/>
                    <a:pt x="3971" y="355"/>
                    <a:pt x="3137" y="97"/>
                  </a:cubicBezTo>
                  <a:cubicBezTo>
                    <a:pt x="2922" y="30"/>
                    <a:pt x="2660" y="0"/>
                    <a:pt x="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4110525" y="2183325"/>
              <a:ext cx="9825" cy="3300"/>
            </a:xfrm>
            <a:custGeom>
              <a:avLst/>
              <a:gdLst/>
              <a:ahLst/>
              <a:cxnLst/>
              <a:rect l="l" t="t" r="r" b="b"/>
              <a:pathLst>
                <a:path w="393" h="132" extrusionOk="0">
                  <a:moveTo>
                    <a:pt x="329" y="0"/>
                  </a:moveTo>
                  <a:cubicBezTo>
                    <a:pt x="323" y="0"/>
                    <a:pt x="317" y="2"/>
                    <a:pt x="310" y="5"/>
                  </a:cubicBezTo>
                  <a:cubicBezTo>
                    <a:pt x="270" y="24"/>
                    <a:pt x="226" y="40"/>
                    <a:pt x="183" y="40"/>
                  </a:cubicBezTo>
                  <a:cubicBezTo>
                    <a:pt x="153" y="40"/>
                    <a:pt x="124" y="32"/>
                    <a:pt x="96" y="12"/>
                  </a:cubicBezTo>
                  <a:cubicBezTo>
                    <a:pt x="87" y="6"/>
                    <a:pt x="78" y="3"/>
                    <a:pt x="69" y="3"/>
                  </a:cubicBezTo>
                  <a:cubicBezTo>
                    <a:pt x="31" y="3"/>
                    <a:pt x="0" y="56"/>
                    <a:pt x="39" y="85"/>
                  </a:cubicBezTo>
                  <a:cubicBezTo>
                    <a:pt x="85" y="117"/>
                    <a:pt x="134" y="131"/>
                    <a:pt x="184" y="131"/>
                  </a:cubicBezTo>
                  <a:cubicBezTo>
                    <a:pt x="239" y="131"/>
                    <a:pt x="294" y="115"/>
                    <a:pt x="346" y="90"/>
                  </a:cubicBezTo>
                  <a:cubicBezTo>
                    <a:pt x="392" y="68"/>
                    <a:pt x="371" y="0"/>
                    <a:pt x="329" y="0"/>
                  </a:cubicBezTo>
                  <a:close/>
                </a:path>
              </a:pathLst>
            </a:custGeom>
            <a:solidFill>
              <a:srgbClr val="5E1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4085950" y="2157825"/>
              <a:ext cx="13775" cy="7125"/>
            </a:xfrm>
            <a:custGeom>
              <a:avLst/>
              <a:gdLst/>
              <a:ahLst/>
              <a:cxnLst/>
              <a:rect l="l" t="t" r="r" b="b"/>
              <a:pathLst>
                <a:path w="551" h="285" extrusionOk="0">
                  <a:moveTo>
                    <a:pt x="322" y="1"/>
                  </a:moveTo>
                  <a:cubicBezTo>
                    <a:pt x="301" y="1"/>
                    <a:pt x="279" y="2"/>
                    <a:pt x="257" y="5"/>
                  </a:cubicBezTo>
                  <a:cubicBezTo>
                    <a:pt x="113" y="24"/>
                    <a:pt x="1" y="101"/>
                    <a:pt x="11" y="177"/>
                  </a:cubicBezTo>
                  <a:cubicBezTo>
                    <a:pt x="20" y="241"/>
                    <a:pt x="112" y="285"/>
                    <a:pt x="229" y="285"/>
                  </a:cubicBezTo>
                  <a:cubicBezTo>
                    <a:pt x="250" y="285"/>
                    <a:pt x="272" y="283"/>
                    <a:pt x="294" y="280"/>
                  </a:cubicBezTo>
                  <a:cubicBezTo>
                    <a:pt x="438" y="262"/>
                    <a:pt x="550" y="185"/>
                    <a:pt x="540" y="109"/>
                  </a:cubicBezTo>
                  <a:cubicBezTo>
                    <a:pt x="531" y="44"/>
                    <a:pt x="439" y="1"/>
                    <a:pt x="322" y="1"/>
                  </a:cubicBezTo>
                  <a:close/>
                </a:path>
              </a:pathLst>
            </a:custGeom>
            <a:solidFill>
              <a:srgbClr val="5E1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4124050" y="2154950"/>
              <a:ext cx="11675" cy="7100"/>
            </a:xfrm>
            <a:custGeom>
              <a:avLst/>
              <a:gdLst/>
              <a:ahLst/>
              <a:cxnLst/>
              <a:rect l="l" t="t" r="r" b="b"/>
              <a:pathLst>
                <a:path w="467" h="284" extrusionOk="0">
                  <a:moveTo>
                    <a:pt x="318" y="1"/>
                  </a:moveTo>
                  <a:cubicBezTo>
                    <a:pt x="299" y="1"/>
                    <a:pt x="278" y="2"/>
                    <a:pt x="257" y="4"/>
                  </a:cubicBezTo>
                  <a:cubicBezTo>
                    <a:pt x="111" y="23"/>
                    <a:pt x="1" y="100"/>
                    <a:pt x="10" y="177"/>
                  </a:cubicBezTo>
                  <a:cubicBezTo>
                    <a:pt x="18" y="241"/>
                    <a:pt x="110" y="284"/>
                    <a:pt x="228" y="284"/>
                  </a:cubicBezTo>
                  <a:cubicBezTo>
                    <a:pt x="249" y="284"/>
                    <a:pt x="270" y="282"/>
                    <a:pt x="292" y="279"/>
                  </a:cubicBezTo>
                  <a:cubicBezTo>
                    <a:pt x="360" y="271"/>
                    <a:pt x="421" y="249"/>
                    <a:pt x="466" y="222"/>
                  </a:cubicBezTo>
                  <a:cubicBezTo>
                    <a:pt x="456" y="156"/>
                    <a:pt x="444" y="91"/>
                    <a:pt x="431" y="23"/>
                  </a:cubicBezTo>
                  <a:cubicBezTo>
                    <a:pt x="431" y="20"/>
                    <a:pt x="430" y="17"/>
                    <a:pt x="430" y="14"/>
                  </a:cubicBezTo>
                  <a:cubicBezTo>
                    <a:pt x="398" y="6"/>
                    <a:pt x="359" y="1"/>
                    <a:pt x="318" y="1"/>
                  </a:cubicBezTo>
                  <a:close/>
                </a:path>
              </a:pathLst>
            </a:custGeom>
            <a:solidFill>
              <a:srgbClr val="5E1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4098200" y="2144900"/>
              <a:ext cx="5350" cy="6525"/>
            </a:xfrm>
            <a:custGeom>
              <a:avLst/>
              <a:gdLst/>
              <a:ahLst/>
              <a:cxnLst/>
              <a:rect l="l" t="t" r="r" b="b"/>
              <a:pathLst>
                <a:path w="214" h="261" extrusionOk="0">
                  <a:moveTo>
                    <a:pt x="99" y="0"/>
                  </a:moveTo>
                  <a:cubicBezTo>
                    <a:pt x="96" y="0"/>
                    <a:pt x="93" y="0"/>
                    <a:pt x="90" y="1"/>
                  </a:cubicBezTo>
                  <a:cubicBezTo>
                    <a:pt x="37" y="8"/>
                    <a:pt x="1" y="72"/>
                    <a:pt x="9" y="143"/>
                  </a:cubicBezTo>
                  <a:cubicBezTo>
                    <a:pt x="19" y="210"/>
                    <a:pt x="64" y="261"/>
                    <a:pt x="114" y="261"/>
                  </a:cubicBezTo>
                  <a:cubicBezTo>
                    <a:pt x="117" y="261"/>
                    <a:pt x="120" y="260"/>
                    <a:pt x="124" y="260"/>
                  </a:cubicBezTo>
                  <a:cubicBezTo>
                    <a:pt x="177" y="254"/>
                    <a:pt x="214" y="190"/>
                    <a:pt x="203" y="118"/>
                  </a:cubicBezTo>
                  <a:cubicBezTo>
                    <a:pt x="195" y="51"/>
                    <a:pt x="14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4120125" y="2143100"/>
              <a:ext cx="5300" cy="6550"/>
            </a:xfrm>
            <a:custGeom>
              <a:avLst/>
              <a:gdLst/>
              <a:ahLst/>
              <a:cxnLst/>
              <a:rect l="l" t="t" r="r" b="b"/>
              <a:pathLst>
                <a:path w="212" h="262" extrusionOk="0">
                  <a:moveTo>
                    <a:pt x="100" y="1"/>
                  </a:moveTo>
                  <a:cubicBezTo>
                    <a:pt x="97" y="1"/>
                    <a:pt x="93" y="1"/>
                    <a:pt x="90" y="2"/>
                  </a:cubicBezTo>
                  <a:cubicBezTo>
                    <a:pt x="36" y="7"/>
                    <a:pt x="0" y="71"/>
                    <a:pt x="9" y="144"/>
                  </a:cubicBezTo>
                  <a:cubicBezTo>
                    <a:pt x="17" y="211"/>
                    <a:pt x="64" y="261"/>
                    <a:pt x="115" y="261"/>
                  </a:cubicBezTo>
                  <a:cubicBezTo>
                    <a:pt x="118" y="261"/>
                    <a:pt x="120" y="261"/>
                    <a:pt x="123" y="261"/>
                  </a:cubicBezTo>
                  <a:cubicBezTo>
                    <a:pt x="177" y="254"/>
                    <a:pt x="212" y="190"/>
                    <a:pt x="203" y="119"/>
                  </a:cubicBezTo>
                  <a:cubicBezTo>
                    <a:pt x="195" y="51"/>
                    <a:pt x="150"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4089325" y="2133950"/>
              <a:ext cx="15100" cy="9975"/>
            </a:xfrm>
            <a:custGeom>
              <a:avLst/>
              <a:gdLst/>
              <a:ahLst/>
              <a:cxnLst/>
              <a:rect l="l" t="t" r="r" b="b"/>
              <a:pathLst>
                <a:path w="604" h="399" extrusionOk="0">
                  <a:moveTo>
                    <a:pt x="400" y="1"/>
                  </a:moveTo>
                  <a:cubicBezTo>
                    <a:pt x="222" y="1"/>
                    <a:pt x="62" y="118"/>
                    <a:pt x="17" y="299"/>
                  </a:cubicBezTo>
                  <a:cubicBezTo>
                    <a:pt x="1" y="363"/>
                    <a:pt x="50" y="399"/>
                    <a:pt x="101" y="399"/>
                  </a:cubicBezTo>
                  <a:cubicBezTo>
                    <a:pt x="143" y="399"/>
                    <a:pt x="185" y="376"/>
                    <a:pt x="198" y="326"/>
                  </a:cubicBezTo>
                  <a:cubicBezTo>
                    <a:pt x="222" y="228"/>
                    <a:pt x="314" y="186"/>
                    <a:pt x="405" y="186"/>
                  </a:cubicBezTo>
                  <a:cubicBezTo>
                    <a:pt x="428" y="186"/>
                    <a:pt x="451" y="188"/>
                    <a:pt x="473" y="194"/>
                  </a:cubicBezTo>
                  <a:lnTo>
                    <a:pt x="472" y="194"/>
                  </a:lnTo>
                  <a:cubicBezTo>
                    <a:pt x="480" y="196"/>
                    <a:pt x="488" y="197"/>
                    <a:pt x="495" y="197"/>
                  </a:cubicBezTo>
                  <a:cubicBezTo>
                    <a:pt x="590" y="197"/>
                    <a:pt x="604" y="38"/>
                    <a:pt x="498" y="13"/>
                  </a:cubicBezTo>
                  <a:cubicBezTo>
                    <a:pt x="465" y="5"/>
                    <a:pt x="432"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4115550" y="2130975"/>
              <a:ext cx="16425" cy="9050"/>
            </a:xfrm>
            <a:custGeom>
              <a:avLst/>
              <a:gdLst/>
              <a:ahLst/>
              <a:cxnLst/>
              <a:rect l="l" t="t" r="r" b="b"/>
              <a:pathLst>
                <a:path w="657" h="362" extrusionOk="0">
                  <a:moveTo>
                    <a:pt x="225" y="0"/>
                  </a:moveTo>
                  <a:cubicBezTo>
                    <a:pt x="185" y="0"/>
                    <a:pt x="143" y="8"/>
                    <a:pt x="99" y="24"/>
                  </a:cubicBezTo>
                  <a:cubicBezTo>
                    <a:pt x="1" y="62"/>
                    <a:pt x="47" y="201"/>
                    <a:pt x="136" y="201"/>
                  </a:cubicBezTo>
                  <a:cubicBezTo>
                    <a:pt x="147" y="201"/>
                    <a:pt x="158" y="199"/>
                    <a:pt x="170" y="194"/>
                  </a:cubicBezTo>
                  <a:cubicBezTo>
                    <a:pt x="190" y="186"/>
                    <a:pt x="210" y="183"/>
                    <a:pt x="229" y="183"/>
                  </a:cubicBezTo>
                  <a:cubicBezTo>
                    <a:pt x="327" y="183"/>
                    <a:pt x="409" y="272"/>
                    <a:pt x="477" y="337"/>
                  </a:cubicBezTo>
                  <a:cubicBezTo>
                    <a:pt x="495" y="354"/>
                    <a:pt x="513" y="361"/>
                    <a:pt x="531" y="361"/>
                  </a:cubicBezTo>
                  <a:cubicBezTo>
                    <a:pt x="600" y="361"/>
                    <a:pt x="657" y="256"/>
                    <a:pt x="590" y="191"/>
                  </a:cubicBezTo>
                  <a:cubicBezTo>
                    <a:pt x="483" y="90"/>
                    <a:pt x="364"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4111100" y="2151350"/>
              <a:ext cx="8775" cy="12825"/>
            </a:xfrm>
            <a:custGeom>
              <a:avLst/>
              <a:gdLst/>
              <a:ahLst/>
              <a:cxnLst/>
              <a:rect l="l" t="t" r="r" b="b"/>
              <a:pathLst>
                <a:path w="351" h="513" extrusionOk="0">
                  <a:moveTo>
                    <a:pt x="62" y="0"/>
                  </a:moveTo>
                  <a:cubicBezTo>
                    <a:pt x="57" y="0"/>
                    <a:pt x="52" y="1"/>
                    <a:pt x="47" y="3"/>
                  </a:cubicBezTo>
                  <a:cubicBezTo>
                    <a:pt x="24" y="12"/>
                    <a:pt x="11" y="38"/>
                    <a:pt x="19" y="61"/>
                  </a:cubicBezTo>
                  <a:cubicBezTo>
                    <a:pt x="22" y="70"/>
                    <a:pt x="89" y="248"/>
                    <a:pt x="229" y="367"/>
                  </a:cubicBezTo>
                  <a:cubicBezTo>
                    <a:pt x="192" y="389"/>
                    <a:pt x="129" y="416"/>
                    <a:pt x="44" y="422"/>
                  </a:cubicBezTo>
                  <a:cubicBezTo>
                    <a:pt x="19" y="425"/>
                    <a:pt x="0" y="447"/>
                    <a:pt x="2" y="471"/>
                  </a:cubicBezTo>
                  <a:cubicBezTo>
                    <a:pt x="3" y="494"/>
                    <a:pt x="22" y="512"/>
                    <a:pt x="45" y="512"/>
                  </a:cubicBezTo>
                  <a:cubicBezTo>
                    <a:pt x="46" y="512"/>
                    <a:pt x="48" y="512"/>
                    <a:pt x="50" y="512"/>
                  </a:cubicBezTo>
                  <a:cubicBezTo>
                    <a:pt x="105" y="509"/>
                    <a:pt x="152" y="497"/>
                    <a:pt x="192" y="483"/>
                  </a:cubicBezTo>
                  <a:lnTo>
                    <a:pt x="190" y="483"/>
                  </a:lnTo>
                  <a:cubicBezTo>
                    <a:pt x="286" y="450"/>
                    <a:pt x="334" y="402"/>
                    <a:pt x="336" y="399"/>
                  </a:cubicBezTo>
                  <a:cubicBezTo>
                    <a:pt x="347" y="389"/>
                    <a:pt x="351" y="376"/>
                    <a:pt x="349" y="363"/>
                  </a:cubicBezTo>
                  <a:cubicBezTo>
                    <a:pt x="348" y="348"/>
                    <a:pt x="341" y="337"/>
                    <a:pt x="329" y="329"/>
                  </a:cubicBezTo>
                  <a:cubicBezTo>
                    <a:pt x="180" y="234"/>
                    <a:pt x="105" y="32"/>
                    <a:pt x="105" y="31"/>
                  </a:cubicBezTo>
                  <a:cubicBezTo>
                    <a:pt x="98" y="12"/>
                    <a:pt x="8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4101350" y="2167650"/>
              <a:ext cx="24575" cy="13325"/>
            </a:xfrm>
            <a:custGeom>
              <a:avLst/>
              <a:gdLst/>
              <a:ahLst/>
              <a:cxnLst/>
              <a:rect l="l" t="t" r="r" b="b"/>
              <a:pathLst>
                <a:path w="983" h="533" extrusionOk="0">
                  <a:moveTo>
                    <a:pt x="977" y="0"/>
                  </a:moveTo>
                  <a:lnTo>
                    <a:pt x="977" y="0"/>
                  </a:lnTo>
                  <a:cubicBezTo>
                    <a:pt x="977" y="0"/>
                    <a:pt x="801" y="55"/>
                    <a:pt x="465" y="55"/>
                  </a:cubicBezTo>
                  <a:cubicBezTo>
                    <a:pt x="335" y="55"/>
                    <a:pt x="179" y="47"/>
                    <a:pt x="1" y="24"/>
                  </a:cubicBezTo>
                  <a:lnTo>
                    <a:pt x="1" y="24"/>
                  </a:lnTo>
                  <a:cubicBezTo>
                    <a:pt x="1" y="24"/>
                    <a:pt x="111" y="532"/>
                    <a:pt x="519" y="532"/>
                  </a:cubicBezTo>
                  <a:cubicBezTo>
                    <a:pt x="541" y="532"/>
                    <a:pt x="565" y="531"/>
                    <a:pt x="589" y="528"/>
                  </a:cubicBezTo>
                  <a:cubicBezTo>
                    <a:pt x="983" y="474"/>
                    <a:pt x="977" y="0"/>
                    <a:pt x="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4049125" y="2144750"/>
              <a:ext cx="31175" cy="34300"/>
            </a:xfrm>
            <a:custGeom>
              <a:avLst/>
              <a:gdLst/>
              <a:ahLst/>
              <a:cxnLst/>
              <a:rect l="l" t="t" r="r" b="b"/>
              <a:pathLst>
                <a:path w="1247" h="1372" extrusionOk="0">
                  <a:moveTo>
                    <a:pt x="429" y="0"/>
                  </a:moveTo>
                  <a:cubicBezTo>
                    <a:pt x="404" y="0"/>
                    <a:pt x="380" y="3"/>
                    <a:pt x="357" y="9"/>
                  </a:cubicBezTo>
                  <a:cubicBezTo>
                    <a:pt x="4" y="105"/>
                    <a:pt x="1" y="431"/>
                    <a:pt x="77" y="751"/>
                  </a:cubicBezTo>
                  <a:cubicBezTo>
                    <a:pt x="143" y="1032"/>
                    <a:pt x="355" y="1371"/>
                    <a:pt x="700" y="1371"/>
                  </a:cubicBezTo>
                  <a:cubicBezTo>
                    <a:pt x="751" y="1371"/>
                    <a:pt x="805" y="1364"/>
                    <a:pt x="861" y="1348"/>
                  </a:cubicBezTo>
                  <a:cubicBezTo>
                    <a:pt x="1081" y="1286"/>
                    <a:pt x="1176" y="1128"/>
                    <a:pt x="1207" y="971"/>
                  </a:cubicBezTo>
                  <a:cubicBezTo>
                    <a:pt x="1247" y="779"/>
                    <a:pt x="1186" y="580"/>
                    <a:pt x="1058" y="431"/>
                  </a:cubicBezTo>
                  <a:cubicBezTo>
                    <a:pt x="910" y="256"/>
                    <a:pt x="654" y="0"/>
                    <a:pt x="429"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4054600" y="2152125"/>
              <a:ext cx="14500" cy="18350"/>
            </a:xfrm>
            <a:custGeom>
              <a:avLst/>
              <a:gdLst/>
              <a:ahLst/>
              <a:cxnLst/>
              <a:rect l="l" t="t" r="r" b="b"/>
              <a:pathLst>
                <a:path w="580" h="734" extrusionOk="0">
                  <a:moveTo>
                    <a:pt x="149" y="0"/>
                  </a:moveTo>
                  <a:cubicBezTo>
                    <a:pt x="114" y="0"/>
                    <a:pt x="78" y="7"/>
                    <a:pt x="42" y="23"/>
                  </a:cubicBezTo>
                  <a:cubicBezTo>
                    <a:pt x="1" y="42"/>
                    <a:pt x="27" y="98"/>
                    <a:pt x="66" y="98"/>
                  </a:cubicBezTo>
                  <a:cubicBezTo>
                    <a:pt x="72" y="98"/>
                    <a:pt x="78" y="97"/>
                    <a:pt x="84" y="94"/>
                  </a:cubicBezTo>
                  <a:cubicBezTo>
                    <a:pt x="108" y="84"/>
                    <a:pt x="131" y="79"/>
                    <a:pt x="153" y="79"/>
                  </a:cubicBezTo>
                  <a:cubicBezTo>
                    <a:pt x="271" y="79"/>
                    <a:pt x="380" y="202"/>
                    <a:pt x="428" y="294"/>
                  </a:cubicBezTo>
                  <a:cubicBezTo>
                    <a:pt x="490" y="417"/>
                    <a:pt x="496" y="558"/>
                    <a:pt x="492" y="694"/>
                  </a:cubicBezTo>
                  <a:cubicBezTo>
                    <a:pt x="491" y="720"/>
                    <a:pt x="511" y="733"/>
                    <a:pt x="532" y="733"/>
                  </a:cubicBezTo>
                  <a:cubicBezTo>
                    <a:pt x="553" y="733"/>
                    <a:pt x="573" y="720"/>
                    <a:pt x="574" y="694"/>
                  </a:cubicBezTo>
                  <a:cubicBezTo>
                    <a:pt x="580" y="498"/>
                    <a:pt x="557" y="290"/>
                    <a:pt x="419" y="137"/>
                  </a:cubicBezTo>
                  <a:cubicBezTo>
                    <a:pt x="348" y="59"/>
                    <a:pt x="251"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3864450" y="2152325"/>
              <a:ext cx="643650" cy="397300"/>
            </a:xfrm>
            <a:custGeom>
              <a:avLst/>
              <a:gdLst/>
              <a:ahLst/>
              <a:cxnLst/>
              <a:rect l="l" t="t" r="r" b="b"/>
              <a:pathLst>
                <a:path w="25746" h="15892" extrusionOk="0">
                  <a:moveTo>
                    <a:pt x="24591" y="1"/>
                  </a:moveTo>
                  <a:lnTo>
                    <a:pt x="1" y="13840"/>
                  </a:lnTo>
                  <a:lnTo>
                    <a:pt x="1154" y="15891"/>
                  </a:lnTo>
                  <a:lnTo>
                    <a:pt x="25745" y="2052"/>
                  </a:lnTo>
                  <a:lnTo>
                    <a:pt x="245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3821550" y="2492800"/>
              <a:ext cx="81800" cy="77675"/>
            </a:xfrm>
            <a:custGeom>
              <a:avLst/>
              <a:gdLst/>
              <a:ahLst/>
              <a:cxnLst/>
              <a:rect l="l" t="t" r="r" b="b"/>
              <a:pathLst>
                <a:path w="3272" h="3107" extrusionOk="0">
                  <a:moveTo>
                    <a:pt x="2228" y="1"/>
                  </a:moveTo>
                  <a:lnTo>
                    <a:pt x="0" y="1255"/>
                  </a:lnTo>
                  <a:lnTo>
                    <a:pt x="1043" y="3107"/>
                  </a:lnTo>
                  <a:lnTo>
                    <a:pt x="3271" y="1853"/>
                  </a:lnTo>
                  <a:lnTo>
                    <a:pt x="2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3944825" y="2451950"/>
              <a:ext cx="119600" cy="68900"/>
            </a:xfrm>
            <a:custGeom>
              <a:avLst/>
              <a:gdLst/>
              <a:ahLst/>
              <a:cxnLst/>
              <a:rect l="l" t="t" r="r" b="b"/>
              <a:pathLst>
                <a:path w="4784" h="2756" extrusionOk="0">
                  <a:moveTo>
                    <a:pt x="4052" y="0"/>
                  </a:moveTo>
                  <a:cubicBezTo>
                    <a:pt x="4015" y="0"/>
                    <a:pt x="3978" y="1"/>
                    <a:pt x="3941" y="2"/>
                  </a:cubicBezTo>
                  <a:cubicBezTo>
                    <a:pt x="2937" y="27"/>
                    <a:pt x="1958" y="390"/>
                    <a:pt x="1200" y="1052"/>
                  </a:cubicBezTo>
                  <a:cubicBezTo>
                    <a:pt x="670" y="1516"/>
                    <a:pt x="258" y="2104"/>
                    <a:pt x="0" y="2756"/>
                  </a:cubicBezTo>
                  <a:lnTo>
                    <a:pt x="150" y="2672"/>
                  </a:lnTo>
                  <a:cubicBezTo>
                    <a:pt x="232" y="2479"/>
                    <a:pt x="329" y="2292"/>
                    <a:pt x="441" y="2113"/>
                  </a:cubicBezTo>
                  <a:cubicBezTo>
                    <a:pt x="964" y="1268"/>
                    <a:pt x="1772" y="616"/>
                    <a:pt x="2720" y="313"/>
                  </a:cubicBezTo>
                  <a:cubicBezTo>
                    <a:pt x="3147" y="177"/>
                    <a:pt x="3593" y="109"/>
                    <a:pt x="4038" y="109"/>
                  </a:cubicBezTo>
                  <a:cubicBezTo>
                    <a:pt x="4237" y="109"/>
                    <a:pt x="4435" y="122"/>
                    <a:pt x="4632" y="150"/>
                  </a:cubicBezTo>
                  <a:lnTo>
                    <a:pt x="4784" y="63"/>
                  </a:lnTo>
                  <a:cubicBezTo>
                    <a:pt x="4542" y="21"/>
                    <a:pt x="4298" y="0"/>
                    <a:pt x="4052"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947350" y="2396825"/>
              <a:ext cx="191150" cy="57400"/>
            </a:xfrm>
            <a:custGeom>
              <a:avLst/>
              <a:gdLst/>
              <a:ahLst/>
              <a:cxnLst/>
              <a:rect l="l" t="t" r="r" b="b"/>
              <a:pathLst>
                <a:path w="7646" h="2296" extrusionOk="0">
                  <a:moveTo>
                    <a:pt x="5931" y="0"/>
                  </a:moveTo>
                  <a:cubicBezTo>
                    <a:pt x="5590" y="0"/>
                    <a:pt x="5250" y="65"/>
                    <a:pt x="4935" y="199"/>
                  </a:cubicBezTo>
                  <a:cubicBezTo>
                    <a:pt x="4247" y="492"/>
                    <a:pt x="3731" y="1057"/>
                    <a:pt x="3127" y="1478"/>
                  </a:cubicBezTo>
                  <a:cubicBezTo>
                    <a:pt x="2459" y="1945"/>
                    <a:pt x="1657" y="2187"/>
                    <a:pt x="854" y="2187"/>
                  </a:cubicBezTo>
                  <a:cubicBezTo>
                    <a:pt x="616" y="2187"/>
                    <a:pt x="378" y="2166"/>
                    <a:pt x="143" y="2123"/>
                  </a:cubicBezTo>
                  <a:lnTo>
                    <a:pt x="1" y="2203"/>
                  </a:lnTo>
                  <a:cubicBezTo>
                    <a:pt x="284" y="2264"/>
                    <a:pt x="574" y="2295"/>
                    <a:pt x="864" y="2295"/>
                  </a:cubicBezTo>
                  <a:cubicBezTo>
                    <a:pt x="995" y="2295"/>
                    <a:pt x="1126" y="2289"/>
                    <a:pt x="1257" y="2276"/>
                  </a:cubicBezTo>
                  <a:cubicBezTo>
                    <a:pt x="1842" y="2218"/>
                    <a:pt x="2417" y="2040"/>
                    <a:pt x="2923" y="1739"/>
                  </a:cubicBezTo>
                  <a:cubicBezTo>
                    <a:pt x="3556" y="1361"/>
                    <a:pt x="4054" y="799"/>
                    <a:pt x="4696" y="435"/>
                  </a:cubicBezTo>
                  <a:cubicBezTo>
                    <a:pt x="5082" y="218"/>
                    <a:pt x="5511" y="113"/>
                    <a:pt x="5939" y="113"/>
                  </a:cubicBezTo>
                  <a:cubicBezTo>
                    <a:pt x="6514" y="113"/>
                    <a:pt x="7086" y="302"/>
                    <a:pt x="7544" y="658"/>
                  </a:cubicBezTo>
                  <a:lnTo>
                    <a:pt x="7646" y="602"/>
                  </a:lnTo>
                  <a:cubicBezTo>
                    <a:pt x="7312" y="332"/>
                    <a:pt x="6915" y="147"/>
                    <a:pt x="6492" y="59"/>
                  </a:cubicBezTo>
                  <a:cubicBezTo>
                    <a:pt x="6308" y="20"/>
                    <a:pt x="6119" y="0"/>
                    <a:pt x="5931"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4089375" y="2315275"/>
              <a:ext cx="100800" cy="63475"/>
            </a:xfrm>
            <a:custGeom>
              <a:avLst/>
              <a:gdLst/>
              <a:ahLst/>
              <a:cxnLst/>
              <a:rect l="l" t="t" r="r" b="b"/>
              <a:pathLst>
                <a:path w="4032" h="2539" extrusionOk="0">
                  <a:moveTo>
                    <a:pt x="4032" y="0"/>
                  </a:moveTo>
                  <a:lnTo>
                    <a:pt x="3916" y="65"/>
                  </a:lnTo>
                  <a:cubicBezTo>
                    <a:pt x="3797" y="907"/>
                    <a:pt x="3292" y="1689"/>
                    <a:pt x="2537" y="2105"/>
                  </a:cubicBezTo>
                  <a:cubicBezTo>
                    <a:pt x="2138" y="2325"/>
                    <a:pt x="1689" y="2432"/>
                    <a:pt x="1241" y="2432"/>
                  </a:cubicBezTo>
                  <a:cubicBezTo>
                    <a:pt x="856" y="2432"/>
                    <a:pt x="472" y="2354"/>
                    <a:pt x="119" y="2202"/>
                  </a:cubicBezTo>
                  <a:lnTo>
                    <a:pt x="0" y="2269"/>
                  </a:lnTo>
                  <a:cubicBezTo>
                    <a:pt x="271" y="2393"/>
                    <a:pt x="559" y="2477"/>
                    <a:pt x="858" y="2515"/>
                  </a:cubicBezTo>
                  <a:cubicBezTo>
                    <a:pt x="981" y="2531"/>
                    <a:pt x="1105" y="2539"/>
                    <a:pt x="1228" y="2539"/>
                  </a:cubicBezTo>
                  <a:cubicBezTo>
                    <a:pt x="1941" y="2539"/>
                    <a:pt x="2641" y="2276"/>
                    <a:pt x="3161" y="1775"/>
                  </a:cubicBezTo>
                  <a:cubicBezTo>
                    <a:pt x="3648" y="1305"/>
                    <a:pt x="3959" y="668"/>
                    <a:pt x="4032"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4180450" y="2287500"/>
              <a:ext cx="62325" cy="100450"/>
            </a:xfrm>
            <a:custGeom>
              <a:avLst/>
              <a:gdLst/>
              <a:ahLst/>
              <a:cxnLst/>
              <a:rect l="l" t="t" r="r" b="b"/>
              <a:pathLst>
                <a:path w="2493" h="4018" extrusionOk="0">
                  <a:moveTo>
                    <a:pt x="2363" y="0"/>
                  </a:moveTo>
                  <a:lnTo>
                    <a:pt x="2261" y="58"/>
                  </a:lnTo>
                  <a:cubicBezTo>
                    <a:pt x="2291" y="181"/>
                    <a:pt x="2303" y="309"/>
                    <a:pt x="2292" y="435"/>
                  </a:cubicBezTo>
                  <a:cubicBezTo>
                    <a:pt x="2239" y="1066"/>
                    <a:pt x="1791" y="1557"/>
                    <a:pt x="1349" y="1970"/>
                  </a:cubicBezTo>
                  <a:cubicBezTo>
                    <a:pt x="916" y="2373"/>
                    <a:pt x="427" y="2761"/>
                    <a:pt x="164" y="3307"/>
                  </a:cubicBezTo>
                  <a:cubicBezTo>
                    <a:pt x="59" y="3528"/>
                    <a:pt x="1" y="3780"/>
                    <a:pt x="24" y="4017"/>
                  </a:cubicBezTo>
                  <a:lnTo>
                    <a:pt x="116" y="3965"/>
                  </a:lnTo>
                  <a:cubicBezTo>
                    <a:pt x="102" y="3525"/>
                    <a:pt x="419" y="3039"/>
                    <a:pt x="702" y="2732"/>
                  </a:cubicBezTo>
                  <a:cubicBezTo>
                    <a:pt x="1126" y="2272"/>
                    <a:pt x="1652" y="1908"/>
                    <a:pt x="2022" y="1395"/>
                  </a:cubicBezTo>
                  <a:cubicBezTo>
                    <a:pt x="2303" y="1001"/>
                    <a:pt x="2492" y="484"/>
                    <a:pt x="2363"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4258825" y="2290200"/>
              <a:ext cx="81050" cy="53800"/>
            </a:xfrm>
            <a:custGeom>
              <a:avLst/>
              <a:gdLst/>
              <a:ahLst/>
              <a:cxnLst/>
              <a:rect l="l" t="t" r="r" b="b"/>
              <a:pathLst>
                <a:path w="3242" h="2152" extrusionOk="0">
                  <a:moveTo>
                    <a:pt x="2074" y="0"/>
                  </a:moveTo>
                  <a:cubicBezTo>
                    <a:pt x="1724" y="0"/>
                    <a:pt x="1373" y="85"/>
                    <a:pt x="1062" y="261"/>
                  </a:cubicBezTo>
                  <a:cubicBezTo>
                    <a:pt x="395" y="641"/>
                    <a:pt x="1" y="1396"/>
                    <a:pt x="11" y="2152"/>
                  </a:cubicBezTo>
                  <a:lnTo>
                    <a:pt x="118" y="2093"/>
                  </a:lnTo>
                  <a:cubicBezTo>
                    <a:pt x="127" y="1394"/>
                    <a:pt x="499" y="703"/>
                    <a:pt x="1116" y="354"/>
                  </a:cubicBezTo>
                  <a:cubicBezTo>
                    <a:pt x="1411" y="187"/>
                    <a:pt x="1743" y="106"/>
                    <a:pt x="2077" y="106"/>
                  </a:cubicBezTo>
                  <a:cubicBezTo>
                    <a:pt x="2446" y="106"/>
                    <a:pt x="2816" y="205"/>
                    <a:pt x="3135" y="393"/>
                  </a:cubicBezTo>
                  <a:lnTo>
                    <a:pt x="3241" y="334"/>
                  </a:lnTo>
                  <a:cubicBezTo>
                    <a:pt x="2893" y="115"/>
                    <a:pt x="2484" y="0"/>
                    <a:pt x="207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4281925" y="2244950"/>
              <a:ext cx="112225" cy="24300"/>
            </a:xfrm>
            <a:custGeom>
              <a:avLst/>
              <a:gdLst/>
              <a:ahLst/>
              <a:cxnLst/>
              <a:rect l="l" t="t" r="r" b="b"/>
              <a:pathLst>
                <a:path w="4489" h="972" extrusionOk="0">
                  <a:moveTo>
                    <a:pt x="3072" y="1"/>
                  </a:moveTo>
                  <a:cubicBezTo>
                    <a:pt x="2976" y="1"/>
                    <a:pt x="2878" y="10"/>
                    <a:pt x="2779" y="29"/>
                  </a:cubicBezTo>
                  <a:cubicBezTo>
                    <a:pt x="2190" y="142"/>
                    <a:pt x="1704" y="540"/>
                    <a:pt x="1113" y="658"/>
                  </a:cubicBezTo>
                  <a:cubicBezTo>
                    <a:pt x="938" y="693"/>
                    <a:pt x="759" y="711"/>
                    <a:pt x="580" y="711"/>
                  </a:cubicBezTo>
                  <a:cubicBezTo>
                    <a:pt x="464" y="711"/>
                    <a:pt x="348" y="703"/>
                    <a:pt x="234" y="688"/>
                  </a:cubicBezTo>
                  <a:cubicBezTo>
                    <a:pt x="202" y="684"/>
                    <a:pt x="169" y="678"/>
                    <a:pt x="136" y="672"/>
                  </a:cubicBezTo>
                  <a:lnTo>
                    <a:pt x="1" y="747"/>
                  </a:lnTo>
                  <a:cubicBezTo>
                    <a:pt x="118" y="779"/>
                    <a:pt x="240" y="798"/>
                    <a:pt x="351" y="807"/>
                  </a:cubicBezTo>
                  <a:cubicBezTo>
                    <a:pt x="425" y="813"/>
                    <a:pt x="498" y="816"/>
                    <a:pt x="571" y="816"/>
                  </a:cubicBezTo>
                  <a:cubicBezTo>
                    <a:pt x="1047" y="816"/>
                    <a:pt x="1501" y="688"/>
                    <a:pt x="1933" y="479"/>
                  </a:cubicBezTo>
                  <a:cubicBezTo>
                    <a:pt x="2324" y="291"/>
                    <a:pt x="2711" y="116"/>
                    <a:pt x="3117" y="116"/>
                  </a:cubicBezTo>
                  <a:cubicBezTo>
                    <a:pt x="3298" y="116"/>
                    <a:pt x="3484" y="151"/>
                    <a:pt x="3675" y="236"/>
                  </a:cubicBezTo>
                  <a:cubicBezTo>
                    <a:pt x="4008" y="385"/>
                    <a:pt x="4258" y="653"/>
                    <a:pt x="4399" y="972"/>
                  </a:cubicBezTo>
                  <a:lnTo>
                    <a:pt x="4489" y="923"/>
                  </a:lnTo>
                  <a:cubicBezTo>
                    <a:pt x="4238" y="381"/>
                    <a:pt x="3692" y="1"/>
                    <a:pt x="307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4356975" y="2220050"/>
              <a:ext cx="57475" cy="14000"/>
            </a:xfrm>
            <a:custGeom>
              <a:avLst/>
              <a:gdLst/>
              <a:ahLst/>
              <a:cxnLst/>
              <a:rect l="l" t="t" r="r" b="b"/>
              <a:pathLst>
                <a:path w="2299" h="560" extrusionOk="0">
                  <a:moveTo>
                    <a:pt x="96" y="1"/>
                  </a:moveTo>
                  <a:lnTo>
                    <a:pt x="0" y="54"/>
                  </a:lnTo>
                  <a:cubicBezTo>
                    <a:pt x="184" y="244"/>
                    <a:pt x="412" y="392"/>
                    <a:pt x="668" y="477"/>
                  </a:cubicBezTo>
                  <a:cubicBezTo>
                    <a:pt x="836" y="533"/>
                    <a:pt x="1010" y="560"/>
                    <a:pt x="1183" y="560"/>
                  </a:cubicBezTo>
                  <a:cubicBezTo>
                    <a:pt x="1566" y="560"/>
                    <a:pt x="1947" y="428"/>
                    <a:pt x="2255" y="190"/>
                  </a:cubicBezTo>
                  <a:cubicBezTo>
                    <a:pt x="2298" y="157"/>
                    <a:pt x="2260" y="103"/>
                    <a:pt x="2215" y="103"/>
                  </a:cubicBezTo>
                  <a:cubicBezTo>
                    <a:pt x="2203" y="103"/>
                    <a:pt x="2191" y="106"/>
                    <a:pt x="2179" y="115"/>
                  </a:cubicBezTo>
                  <a:cubicBezTo>
                    <a:pt x="1896" y="335"/>
                    <a:pt x="1542" y="453"/>
                    <a:pt x="1187" y="453"/>
                  </a:cubicBezTo>
                  <a:cubicBezTo>
                    <a:pt x="1022" y="453"/>
                    <a:pt x="856" y="427"/>
                    <a:pt x="697" y="374"/>
                  </a:cubicBezTo>
                  <a:cubicBezTo>
                    <a:pt x="467" y="299"/>
                    <a:pt x="263" y="169"/>
                    <a:pt x="96"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3905675" y="2467550"/>
              <a:ext cx="26900" cy="59375"/>
            </a:xfrm>
            <a:custGeom>
              <a:avLst/>
              <a:gdLst/>
              <a:ahLst/>
              <a:cxnLst/>
              <a:rect l="l" t="t" r="r" b="b"/>
              <a:pathLst>
                <a:path w="1076" h="2375" extrusionOk="0">
                  <a:moveTo>
                    <a:pt x="554" y="1"/>
                  </a:moveTo>
                  <a:lnTo>
                    <a:pt x="461" y="53"/>
                  </a:lnTo>
                  <a:cubicBezTo>
                    <a:pt x="571" y="192"/>
                    <a:pt x="660" y="349"/>
                    <a:pt x="722" y="524"/>
                  </a:cubicBezTo>
                  <a:cubicBezTo>
                    <a:pt x="957" y="1190"/>
                    <a:pt x="700" y="1954"/>
                    <a:pt x="54" y="2275"/>
                  </a:cubicBezTo>
                  <a:cubicBezTo>
                    <a:pt x="0" y="2301"/>
                    <a:pt x="32" y="2374"/>
                    <a:pt x="81" y="2374"/>
                  </a:cubicBezTo>
                  <a:cubicBezTo>
                    <a:pt x="89" y="2374"/>
                    <a:pt x="98" y="2372"/>
                    <a:pt x="106" y="2368"/>
                  </a:cubicBezTo>
                  <a:cubicBezTo>
                    <a:pt x="791" y="2028"/>
                    <a:pt x="1075" y="1208"/>
                    <a:pt x="825" y="498"/>
                  </a:cubicBezTo>
                  <a:cubicBezTo>
                    <a:pt x="760" y="314"/>
                    <a:pt x="667" y="147"/>
                    <a:pt x="554"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3903350" y="2324825"/>
              <a:ext cx="251775" cy="151850"/>
            </a:xfrm>
            <a:custGeom>
              <a:avLst/>
              <a:gdLst/>
              <a:ahLst/>
              <a:cxnLst/>
              <a:rect l="l" t="t" r="r" b="b"/>
              <a:pathLst>
                <a:path w="10071" h="6074" extrusionOk="0">
                  <a:moveTo>
                    <a:pt x="8487" y="1"/>
                  </a:moveTo>
                  <a:lnTo>
                    <a:pt x="432" y="4534"/>
                  </a:lnTo>
                  <a:lnTo>
                    <a:pt x="1" y="6073"/>
                  </a:lnTo>
                  <a:lnTo>
                    <a:pt x="1239" y="5377"/>
                  </a:lnTo>
                  <a:lnTo>
                    <a:pt x="1487" y="4491"/>
                  </a:lnTo>
                  <a:lnTo>
                    <a:pt x="8473" y="560"/>
                  </a:lnTo>
                  <a:lnTo>
                    <a:pt x="9401" y="784"/>
                  </a:lnTo>
                  <a:lnTo>
                    <a:pt x="10071" y="408"/>
                  </a:lnTo>
                  <a:lnTo>
                    <a:pt x="8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3855800" y="2478825"/>
              <a:ext cx="68400" cy="78325"/>
            </a:xfrm>
            <a:custGeom>
              <a:avLst/>
              <a:gdLst/>
              <a:ahLst/>
              <a:cxnLst/>
              <a:rect l="l" t="t" r="r" b="b"/>
              <a:pathLst>
                <a:path w="2736" h="3133" extrusionOk="0">
                  <a:moveTo>
                    <a:pt x="1423" y="0"/>
                  </a:moveTo>
                  <a:lnTo>
                    <a:pt x="1" y="800"/>
                  </a:lnTo>
                  <a:lnTo>
                    <a:pt x="1313" y="3132"/>
                  </a:lnTo>
                  <a:lnTo>
                    <a:pt x="2736" y="2331"/>
                  </a:lnTo>
                  <a:lnTo>
                    <a:pt x="14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4424350" y="2152475"/>
              <a:ext cx="84025" cy="82350"/>
            </a:xfrm>
            <a:custGeom>
              <a:avLst/>
              <a:gdLst/>
              <a:ahLst/>
              <a:cxnLst/>
              <a:rect l="l" t="t" r="r" b="b"/>
              <a:pathLst>
                <a:path w="3361" h="3294" extrusionOk="0">
                  <a:moveTo>
                    <a:pt x="2208" y="0"/>
                  </a:moveTo>
                  <a:lnTo>
                    <a:pt x="0" y="1242"/>
                  </a:lnTo>
                  <a:lnTo>
                    <a:pt x="1153" y="3293"/>
                  </a:lnTo>
                  <a:lnTo>
                    <a:pt x="3361" y="2050"/>
                  </a:lnTo>
                  <a:lnTo>
                    <a:pt x="2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4395625" y="2193975"/>
              <a:ext cx="38975" cy="57000"/>
            </a:xfrm>
            <a:custGeom>
              <a:avLst/>
              <a:gdLst/>
              <a:ahLst/>
              <a:cxnLst/>
              <a:rect l="l" t="t" r="r" b="b"/>
              <a:pathLst>
                <a:path w="1559" h="2280" extrusionOk="0">
                  <a:moveTo>
                    <a:pt x="404" y="1"/>
                  </a:moveTo>
                  <a:lnTo>
                    <a:pt x="0" y="228"/>
                  </a:lnTo>
                  <a:lnTo>
                    <a:pt x="1155" y="2279"/>
                  </a:lnTo>
                  <a:lnTo>
                    <a:pt x="1559" y="2052"/>
                  </a:lnTo>
                  <a:lnTo>
                    <a:pt x="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4479325" y="2132350"/>
              <a:ext cx="94925" cy="71500"/>
            </a:xfrm>
            <a:custGeom>
              <a:avLst/>
              <a:gdLst/>
              <a:ahLst/>
              <a:cxnLst/>
              <a:rect l="l" t="t" r="r" b="b"/>
              <a:pathLst>
                <a:path w="3797" h="2860" extrusionOk="0">
                  <a:moveTo>
                    <a:pt x="3681" y="1"/>
                  </a:moveTo>
                  <a:cubicBezTo>
                    <a:pt x="3675" y="1"/>
                    <a:pt x="3669" y="1"/>
                    <a:pt x="3662" y="3"/>
                  </a:cubicBezTo>
                  <a:lnTo>
                    <a:pt x="2886" y="174"/>
                  </a:lnTo>
                  <a:lnTo>
                    <a:pt x="0" y="808"/>
                  </a:lnTo>
                  <a:lnTo>
                    <a:pt x="1153" y="2860"/>
                  </a:lnTo>
                  <a:lnTo>
                    <a:pt x="3189" y="727"/>
                  </a:lnTo>
                  <a:lnTo>
                    <a:pt x="3744" y="146"/>
                  </a:lnTo>
                  <a:cubicBezTo>
                    <a:pt x="3797" y="90"/>
                    <a:pt x="3753" y="1"/>
                    <a:pt x="3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4551450" y="2132350"/>
              <a:ext cx="22800" cy="18200"/>
            </a:xfrm>
            <a:custGeom>
              <a:avLst/>
              <a:gdLst/>
              <a:ahLst/>
              <a:cxnLst/>
              <a:rect l="l" t="t" r="r" b="b"/>
              <a:pathLst>
                <a:path w="912" h="728" extrusionOk="0">
                  <a:moveTo>
                    <a:pt x="796" y="1"/>
                  </a:moveTo>
                  <a:cubicBezTo>
                    <a:pt x="790" y="1"/>
                    <a:pt x="784" y="1"/>
                    <a:pt x="777" y="3"/>
                  </a:cubicBezTo>
                  <a:lnTo>
                    <a:pt x="1" y="174"/>
                  </a:lnTo>
                  <a:cubicBezTo>
                    <a:pt x="91" y="358"/>
                    <a:pt x="195" y="549"/>
                    <a:pt x="304" y="727"/>
                  </a:cubicBezTo>
                  <a:lnTo>
                    <a:pt x="859" y="146"/>
                  </a:lnTo>
                  <a:cubicBezTo>
                    <a:pt x="912" y="90"/>
                    <a:pt x="868"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3954200" y="2410525"/>
              <a:ext cx="47100" cy="53250"/>
            </a:xfrm>
            <a:custGeom>
              <a:avLst/>
              <a:gdLst/>
              <a:ahLst/>
              <a:cxnLst/>
              <a:rect l="l" t="t" r="r" b="b"/>
              <a:pathLst>
                <a:path w="1884" h="2130" extrusionOk="0">
                  <a:moveTo>
                    <a:pt x="431" y="0"/>
                  </a:moveTo>
                  <a:lnTo>
                    <a:pt x="1" y="1452"/>
                  </a:lnTo>
                  <a:lnTo>
                    <a:pt x="1561" y="2130"/>
                  </a:lnTo>
                  <a:lnTo>
                    <a:pt x="1884" y="1090"/>
                  </a:lnTo>
                  <a:lnTo>
                    <a:pt x="431"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3978750" y="2437000"/>
              <a:ext cx="69175" cy="49500"/>
            </a:xfrm>
            <a:custGeom>
              <a:avLst/>
              <a:gdLst/>
              <a:ahLst/>
              <a:cxnLst/>
              <a:rect l="l" t="t" r="r" b="b"/>
              <a:pathLst>
                <a:path w="2767" h="1980" extrusionOk="0">
                  <a:moveTo>
                    <a:pt x="1192" y="0"/>
                  </a:moveTo>
                  <a:cubicBezTo>
                    <a:pt x="845" y="0"/>
                    <a:pt x="659" y="109"/>
                    <a:pt x="450" y="236"/>
                  </a:cubicBezTo>
                  <a:cubicBezTo>
                    <a:pt x="238" y="365"/>
                    <a:pt x="85" y="578"/>
                    <a:pt x="43" y="823"/>
                  </a:cubicBezTo>
                  <a:cubicBezTo>
                    <a:pt x="1" y="1065"/>
                    <a:pt x="60" y="1350"/>
                    <a:pt x="467" y="1515"/>
                  </a:cubicBezTo>
                  <a:cubicBezTo>
                    <a:pt x="670" y="1598"/>
                    <a:pt x="1147" y="1721"/>
                    <a:pt x="1121" y="1750"/>
                  </a:cubicBezTo>
                  <a:cubicBezTo>
                    <a:pt x="1096" y="1779"/>
                    <a:pt x="858" y="1731"/>
                    <a:pt x="858" y="1888"/>
                  </a:cubicBezTo>
                  <a:cubicBezTo>
                    <a:pt x="858" y="1952"/>
                    <a:pt x="1011" y="1979"/>
                    <a:pt x="1179" y="1979"/>
                  </a:cubicBezTo>
                  <a:cubicBezTo>
                    <a:pt x="1369" y="1979"/>
                    <a:pt x="1580" y="1944"/>
                    <a:pt x="1609" y="1883"/>
                  </a:cubicBezTo>
                  <a:cubicBezTo>
                    <a:pt x="1663" y="1770"/>
                    <a:pt x="1247" y="1304"/>
                    <a:pt x="1247" y="1304"/>
                  </a:cubicBezTo>
                  <a:lnTo>
                    <a:pt x="1247" y="1304"/>
                  </a:lnTo>
                  <a:cubicBezTo>
                    <a:pt x="1247" y="1304"/>
                    <a:pt x="1840" y="1495"/>
                    <a:pt x="2092" y="1495"/>
                  </a:cubicBezTo>
                  <a:cubicBezTo>
                    <a:pt x="2174" y="1495"/>
                    <a:pt x="2221" y="1475"/>
                    <a:pt x="2199" y="1421"/>
                  </a:cubicBezTo>
                  <a:cubicBezTo>
                    <a:pt x="2143" y="1289"/>
                    <a:pt x="1525" y="974"/>
                    <a:pt x="1525" y="974"/>
                  </a:cubicBezTo>
                  <a:lnTo>
                    <a:pt x="1525" y="974"/>
                  </a:lnTo>
                  <a:cubicBezTo>
                    <a:pt x="1525" y="974"/>
                    <a:pt x="2125" y="1121"/>
                    <a:pt x="2448" y="1121"/>
                  </a:cubicBezTo>
                  <a:cubicBezTo>
                    <a:pt x="2546" y="1121"/>
                    <a:pt x="2618" y="1107"/>
                    <a:pt x="2640" y="1072"/>
                  </a:cubicBezTo>
                  <a:cubicBezTo>
                    <a:pt x="2736" y="920"/>
                    <a:pt x="1790" y="577"/>
                    <a:pt x="1790" y="577"/>
                  </a:cubicBezTo>
                  <a:lnTo>
                    <a:pt x="1790" y="577"/>
                  </a:lnTo>
                  <a:cubicBezTo>
                    <a:pt x="1790" y="577"/>
                    <a:pt x="2090" y="607"/>
                    <a:pt x="2348" y="607"/>
                  </a:cubicBezTo>
                  <a:cubicBezTo>
                    <a:pt x="2573" y="607"/>
                    <a:pt x="2766" y="584"/>
                    <a:pt x="2703" y="498"/>
                  </a:cubicBezTo>
                  <a:cubicBezTo>
                    <a:pt x="2566" y="315"/>
                    <a:pt x="1406" y="3"/>
                    <a:pt x="1206" y="0"/>
                  </a:cubicBezTo>
                  <a:cubicBezTo>
                    <a:pt x="1202" y="0"/>
                    <a:pt x="1197" y="0"/>
                    <a:pt x="1192"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3870250" y="2262400"/>
              <a:ext cx="142825" cy="212800"/>
            </a:xfrm>
            <a:custGeom>
              <a:avLst/>
              <a:gdLst/>
              <a:ahLst/>
              <a:cxnLst/>
              <a:rect l="l" t="t" r="r" b="b"/>
              <a:pathLst>
                <a:path w="5713" h="8512" extrusionOk="0">
                  <a:moveTo>
                    <a:pt x="4690" y="0"/>
                  </a:moveTo>
                  <a:cubicBezTo>
                    <a:pt x="4690" y="0"/>
                    <a:pt x="4503" y="170"/>
                    <a:pt x="4212" y="443"/>
                  </a:cubicBezTo>
                  <a:cubicBezTo>
                    <a:pt x="3559" y="1062"/>
                    <a:pt x="2382" y="2212"/>
                    <a:pt x="1645" y="3151"/>
                  </a:cubicBezTo>
                  <a:cubicBezTo>
                    <a:pt x="582" y="4505"/>
                    <a:pt x="1" y="5215"/>
                    <a:pt x="1355" y="6635"/>
                  </a:cubicBezTo>
                  <a:cubicBezTo>
                    <a:pt x="2068" y="7381"/>
                    <a:pt x="2708" y="8046"/>
                    <a:pt x="3156" y="8511"/>
                  </a:cubicBezTo>
                  <a:cubicBezTo>
                    <a:pt x="3689" y="7690"/>
                    <a:pt x="4277" y="6904"/>
                    <a:pt x="4825" y="6093"/>
                  </a:cubicBezTo>
                  <a:lnTo>
                    <a:pt x="4066" y="5505"/>
                  </a:lnTo>
                  <a:lnTo>
                    <a:pt x="5526" y="3839"/>
                  </a:lnTo>
                  <a:lnTo>
                    <a:pt x="5524" y="3839"/>
                  </a:lnTo>
                  <a:lnTo>
                    <a:pt x="5713" y="3625"/>
                  </a:lnTo>
                  <a:lnTo>
                    <a:pt x="4961" y="962"/>
                  </a:lnTo>
                  <a:lnTo>
                    <a:pt x="4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3975575" y="2229575"/>
              <a:ext cx="120525" cy="70800"/>
            </a:xfrm>
            <a:custGeom>
              <a:avLst/>
              <a:gdLst/>
              <a:ahLst/>
              <a:cxnLst/>
              <a:rect l="l" t="t" r="r" b="b"/>
              <a:pathLst>
                <a:path w="4821" h="2832" extrusionOk="0">
                  <a:moveTo>
                    <a:pt x="3379" y="1"/>
                  </a:moveTo>
                  <a:lnTo>
                    <a:pt x="3379" y="1"/>
                  </a:lnTo>
                  <a:cubicBezTo>
                    <a:pt x="2980" y="174"/>
                    <a:pt x="1929" y="619"/>
                    <a:pt x="1000" y="907"/>
                  </a:cubicBezTo>
                  <a:cubicBezTo>
                    <a:pt x="746" y="986"/>
                    <a:pt x="580" y="1128"/>
                    <a:pt x="478" y="1313"/>
                  </a:cubicBezTo>
                  <a:lnTo>
                    <a:pt x="477" y="1312"/>
                  </a:lnTo>
                  <a:cubicBezTo>
                    <a:pt x="477" y="1312"/>
                    <a:pt x="290" y="1483"/>
                    <a:pt x="0" y="1756"/>
                  </a:cubicBezTo>
                  <a:cubicBezTo>
                    <a:pt x="102" y="1837"/>
                    <a:pt x="221" y="1927"/>
                    <a:pt x="351" y="2019"/>
                  </a:cubicBezTo>
                  <a:cubicBezTo>
                    <a:pt x="473" y="2104"/>
                    <a:pt x="607" y="2191"/>
                    <a:pt x="749" y="2275"/>
                  </a:cubicBezTo>
                  <a:cubicBezTo>
                    <a:pt x="1256" y="2573"/>
                    <a:pt x="1872" y="2831"/>
                    <a:pt x="2488" y="2831"/>
                  </a:cubicBezTo>
                  <a:cubicBezTo>
                    <a:pt x="2722" y="2831"/>
                    <a:pt x="2955" y="2794"/>
                    <a:pt x="3183" y="2708"/>
                  </a:cubicBezTo>
                  <a:lnTo>
                    <a:pt x="3183" y="2707"/>
                  </a:lnTo>
                  <a:cubicBezTo>
                    <a:pt x="4820" y="2087"/>
                    <a:pt x="3406" y="43"/>
                    <a:pt x="3379" y="1"/>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3934850" y="2366900"/>
              <a:ext cx="37775" cy="33025"/>
            </a:xfrm>
            <a:custGeom>
              <a:avLst/>
              <a:gdLst/>
              <a:ahLst/>
              <a:cxnLst/>
              <a:rect l="l" t="t" r="r" b="b"/>
              <a:pathLst>
                <a:path w="1511" h="1321" extrusionOk="0">
                  <a:moveTo>
                    <a:pt x="61" y="1"/>
                  </a:moveTo>
                  <a:cubicBezTo>
                    <a:pt x="29" y="1"/>
                    <a:pt x="1" y="40"/>
                    <a:pt x="31" y="68"/>
                  </a:cubicBezTo>
                  <a:cubicBezTo>
                    <a:pt x="495" y="482"/>
                    <a:pt x="960" y="896"/>
                    <a:pt x="1424" y="1311"/>
                  </a:cubicBezTo>
                  <a:cubicBezTo>
                    <a:pt x="1432" y="1318"/>
                    <a:pt x="1441" y="1321"/>
                    <a:pt x="1450" y="1321"/>
                  </a:cubicBezTo>
                  <a:cubicBezTo>
                    <a:pt x="1483" y="1321"/>
                    <a:pt x="1511" y="1280"/>
                    <a:pt x="1480" y="1254"/>
                  </a:cubicBezTo>
                  <a:cubicBezTo>
                    <a:pt x="1017" y="840"/>
                    <a:pt x="552" y="425"/>
                    <a:pt x="88" y="11"/>
                  </a:cubicBezTo>
                  <a:cubicBezTo>
                    <a:pt x="79" y="4"/>
                    <a:pt x="70" y="1"/>
                    <a:pt x="6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4007150" y="2313625"/>
              <a:ext cx="37725" cy="45825"/>
            </a:xfrm>
            <a:custGeom>
              <a:avLst/>
              <a:gdLst/>
              <a:ahLst/>
              <a:cxnLst/>
              <a:rect l="l" t="t" r="r" b="b"/>
              <a:pathLst>
                <a:path w="1509" h="1833" extrusionOk="0">
                  <a:moveTo>
                    <a:pt x="1453" y="1"/>
                  </a:moveTo>
                  <a:cubicBezTo>
                    <a:pt x="1444" y="1"/>
                    <a:pt x="1435" y="5"/>
                    <a:pt x="1428" y="14"/>
                  </a:cubicBezTo>
                  <a:cubicBezTo>
                    <a:pt x="960" y="596"/>
                    <a:pt x="492" y="1180"/>
                    <a:pt x="25" y="1763"/>
                  </a:cubicBezTo>
                  <a:cubicBezTo>
                    <a:pt x="1" y="1792"/>
                    <a:pt x="27" y="1832"/>
                    <a:pt x="55" y="1832"/>
                  </a:cubicBezTo>
                  <a:cubicBezTo>
                    <a:pt x="64" y="1832"/>
                    <a:pt x="73" y="1828"/>
                    <a:pt x="80" y="1819"/>
                  </a:cubicBezTo>
                  <a:cubicBezTo>
                    <a:pt x="548" y="1237"/>
                    <a:pt x="1016" y="653"/>
                    <a:pt x="1484" y="70"/>
                  </a:cubicBezTo>
                  <a:cubicBezTo>
                    <a:pt x="1508" y="41"/>
                    <a:pt x="1481" y="1"/>
                    <a:pt x="145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4033550" y="2324600"/>
              <a:ext cx="9400" cy="2025"/>
            </a:xfrm>
            <a:custGeom>
              <a:avLst/>
              <a:gdLst/>
              <a:ahLst/>
              <a:cxnLst/>
              <a:rect l="l" t="t" r="r" b="b"/>
              <a:pathLst>
                <a:path w="376" h="81" extrusionOk="0">
                  <a:moveTo>
                    <a:pt x="53" y="1"/>
                  </a:moveTo>
                  <a:cubicBezTo>
                    <a:pt x="1" y="1"/>
                    <a:pt x="1" y="81"/>
                    <a:pt x="53" y="81"/>
                  </a:cubicBezTo>
                  <a:lnTo>
                    <a:pt x="325" y="81"/>
                  </a:lnTo>
                  <a:cubicBezTo>
                    <a:pt x="376" y="81"/>
                    <a:pt x="376" y="1"/>
                    <a:pt x="32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3988400" y="2183225"/>
              <a:ext cx="106925" cy="127075"/>
            </a:xfrm>
            <a:custGeom>
              <a:avLst/>
              <a:gdLst/>
              <a:ahLst/>
              <a:cxnLst/>
              <a:rect l="l" t="t" r="r" b="b"/>
              <a:pathLst>
                <a:path w="4277" h="5083" extrusionOk="0">
                  <a:moveTo>
                    <a:pt x="3057" y="0"/>
                  </a:moveTo>
                  <a:lnTo>
                    <a:pt x="1340" y="1320"/>
                  </a:lnTo>
                  <a:cubicBezTo>
                    <a:pt x="1226" y="1953"/>
                    <a:pt x="0" y="2811"/>
                    <a:pt x="619" y="2822"/>
                  </a:cubicBezTo>
                  <a:cubicBezTo>
                    <a:pt x="1239" y="2834"/>
                    <a:pt x="1610" y="4380"/>
                    <a:pt x="2283" y="4839"/>
                  </a:cubicBezTo>
                  <a:cubicBezTo>
                    <a:pt x="2523" y="5003"/>
                    <a:pt x="2815" y="5083"/>
                    <a:pt x="3096" y="5083"/>
                  </a:cubicBezTo>
                  <a:cubicBezTo>
                    <a:pt x="3603" y="5083"/>
                    <a:pt x="4078" y="4823"/>
                    <a:pt x="4155" y="4333"/>
                  </a:cubicBezTo>
                  <a:cubicBezTo>
                    <a:pt x="4277" y="3571"/>
                    <a:pt x="3522" y="2845"/>
                    <a:pt x="3095" y="2121"/>
                  </a:cubicBezTo>
                  <a:cubicBezTo>
                    <a:pt x="2667" y="1395"/>
                    <a:pt x="3057" y="0"/>
                    <a:pt x="3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4063800" y="2169275"/>
              <a:ext cx="2050" cy="33175"/>
            </a:xfrm>
            <a:custGeom>
              <a:avLst/>
              <a:gdLst/>
              <a:ahLst/>
              <a:cxnLst/>
              <a:rect l="l" t="t" r="r" b="b"/>
              <a:pathLst>
                <a:path w="82" h="1327" extrusionOk="0">
                  <a:moveTo>
                    <a:pt x="41" y="1"/>
                  </a:moveTo>
                  <a:cubicBezTo>
                    <a:pt x="19" y="1"/>
                    <a:pt x="0" y="18"/>
                    <a:pt x="0" y="40"/>
                  </a:cubicBezTo>
                  <a:lnTo>
                    <a:pt x="0" y="1287"/>
                  </a:lnTo>
                  <a:cubicBezTo>
                    <a:pt x="0" y="1309"/>
                    <a:pt x="19" y="1326"/>
                    <a:pt x="41" y="1326"/>
                  </a:cubicBezTo>
                  <a:cubicBezTo>
                    <a:pt x="63" y="1326"/>
                    <a:pt x="82" y="1309"/>
                    <a:pt x="82" y="1287"/>
                  </a:cubicBezTo>
                  <a:lnTo>
                    <a:pt x="82" y="40"/>
                  </a:lnTo>
                  <a:cubicBezTo>
                    <a:pt x="82" y="18"/>
                    <a:pt x="63"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4056075" y="2194050"/>
              <a:ext cx="17500" cy="23400"/>
            </a:xfrm>
            <a:custGeom>
              <a:avLst/>
              <a:gdLst/>
              <a:ahLst/>
              <a:cxnLst/>
              <a:rect l="l" t="t" r="r" b="b"/>
              <a:pathLst>
                <a:path w="700" h="936" extrusionOk="0">
                  <a:moveTo>
                    <a:pt x="350" y="1"/>
                  </a:moveTo>
                  <a:cubicBezTo>
                    <a:pt x="305" y="1"/>
                    <a:pt x="261" y="23"/>
                    <a:pt x="236" y="67"/>
                  </a:cubicBezTo>
                  <a:lnTo>
                    <a:pt x="27" y="419"/>
                  </a:lnTo>
                  <a:cubicBezTo>
                    <a:pt x="1" y="463"/>
                    <a:pt x="2" y="518"/>
                    <a:pt x="30" y="561"/>
                  </a:cubicBezTo>
                  <a:lnTo>
                    <a:pt x="238" y="875"/>
                  </a:lnTo>
                  <a:cubicBezTo>
                    <a:pt x="265" y="915"/>
                    <a:pt x="308" y="935"/>
                    <a:pt x="350" y="935"/>
                  </a:cubicBezTo>
                  <a:cubicBezTo>
                    <a:pt x="392" y="935"/>
                    <a:pt x="435" y="915"/>
                    <a:pt x="461" y="875"/>
                  </a:cubicBezTo>
                  <a:lnTo>
                    <a:pt x="670" y="561"/>
                  </a:lnTo>
                  <a:cubicBezTo>
                    <a:pt x="698" y="518"/>
                    <a:pt x="699" y="463"/>
                    <a:pt x="673" y="419"/>
                  </a:cubicBezTo>
                  <a:lnTo>
                    <a:pt x="464" y="67"/>
                  </a:lnTo>
                  <a:cubicBezTo>
                    <a:pt x="439" y="23"/>
                    <a:pt x="394" y="1"/>
                    <a:pt x="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4310825" y="2277375"/>
              <a:ext cx="57950" cy="41775"/>
            </a:xfrm>
            <a:custGeom>
              <a:avLst/>
              <a:gdLst/>
              <a:ahLst/>
              <a:cxnLst/>
              <a:rect l="l" t="t" r="r" b="b"/>
              <a:pathLst>
                <a:path w="2318" h="1671" extrusionOk="0">
                  <a:moveTo>
                    <a:pt x="1290" y="0"/>
                  </a:moveTo>
                  <a:cubicBezTo>
                    <a:pt x="1243" y="0"/>
                    <a:pt x="1155" y="18"/>
                    <a:pt x="1189" y="160"/>
                  </a:cubicBezTo>
                  <a:cubicBezTo>
                    <a:pt x="1234" y="351"/>
                    <a:pt x="1600" y="456"/>
                    <a:pt x="1652" y="509"/>
                  </a:cubicBezTo>
                  <a:cubicBezTo>
                    <a:pt x="1703" y="564"/>
                    <a:pt x="1471" y="688"/>
                    <a:pt x="1471" y="688"/>
                  </a:cubicBezTo>
                  <a:cubicBezTo>
                    <a:pt x="1471" y="688"/>
                    <a:pt x="881" y="96"/>
                    <a:pt x="639" y="96"/>
                  </a:cubicBezTo>
                  <a:cubicBezTo>
                    <a:pt x="631" y="96"/>
                    <a:pt x="624" y="97"/>
                    <a:pt x="617" y="98"/>
                  </a:cubicBezTo>
                  <a:cubicBezTo>
                    <a:pt x="391" y="140"/>
                    <a:pt x="935" y="867"/>
                    <a:pt x="935" y="867"/>
                  </a:cubicBezTo>
                  <a:cubicBezTo>
                    <a:pt x="935" y="867"/>
                    <a:pt x="559" y="508"/>
                    <a:pt x="375" y="508"/>
                  </a:cubicBezTo>
                  <a:cubicBezTo>
                    <a:pt x="374" y="508"/>
                    <a:pt x="373" y="508"/>
                    <a:pt x="372" y="508"/>
                  </a:cubicBezTo>
                  <a:cubicBezTo>
                    <a:pt x="189" y="512"/>
                    <a:pt x="541" y="1096"/>
                    <a:pt x="541" y="1096"/>
                  </a:cubicBezTo>
                  <a:cubicBezTo>
                    <a:pt x="541" y="1096"/>
                    <a:pt x="382" y="957"/>
                    <a:pt x="246" y="957"/>
                  </a:cubicBezTo>
                  <a:cubicBezTo>
                    <a:pt x="207" y="957"/>
                    <a:pt x="169" y="969"/>
                    <a:pt x="138" y="999"/>
                  </a:cubicBezTo>
                  <a:cubicBezTo>
                    <a:pt x="1" y="1134"/>
                    <a:pt x="53" y="1274"/>
                    <a:pt x="167" y="1439"/>
                  </a:cubicBezTo>
                  <a:cubicBezTo>
                    <a:pt x="276" y="1598"/>
                    <a:pt x="461" y="1670"/>
                    <a:pt x="572" y="1670"/>
                  </a:cubicBezTo>
                  <a:cubicBezTo>
                    <a:pt x="576" y="1670"/>
                    <a:pt x="581" y="1670"/>
                    <a:pt x="585" y="1670"/>
                  </a:cubicBezTo>
                  <a:cubicBezTo>
                    <a:pt x="693" y="1664"/>
                    <a:pt x="774" y="1474"/>
                    <a:pt x="774" y="1474"/>
                  </a:cubicBezTo>
                  <a:cubicBezTo>
                    <a:pt x="774" y="1474"/>
                    <a:pt x="949" y="1523"/>
                    <a:pt x="1087" y="1523"/>
                  </a:cubicBezTo>
                  <a:cubicBezTo>
                    <a:pt x="1147" y="1523"/>
                    <a:pt x="1200" y="1514"/>
                    <a:pt x="1229" y="1487"/>
                  </a:cubicBezTo>
                  <a:cubicBezTo>
                    <a:pt x="1323" y="1400"/>
                    <a:pt x="1312" y="1276"/>
                    <a:pt x="1312" y="1276"/>
                  </a:cubicBezTo>
                  <a:lnTo>
                    <a:pt x="1312" y="1276"/>
                  </a:lnTo>
                  <a:cubicBezTo>
                    <a:pt x="1312" y="1276"/>
                    <a:pt x="1377" y="1317"/>
                    <a:pt x="1465" y="1317"/>
                  </a:cubicBezTo>
                  <a:cubicBezTo>
                    <a:pt x="1504" y="1317"/>
                    <a:pt x="1547" y="1309"/>
                    <a:pt x="1592" y="1286"/>
                  </a:cubicBezTo>
                  <a:cubicBezTo>
                    <a:pt x="1735" y="1210"/>
                    <a:pt x="1742" y="1092"/>
                    <a:pt x="1742" y="1092"/>
                  </a:cubicBezTo>
                  <a:cubicBezTo>
                    <a:pt x="1742" y="1092"/>
                    <a:pt x="2032" y="969"/>
                    <a:pt x="2174" y="873"/>
                  </a:cubicBezTo>
                  <a:cubicBezTo>
                    <a:pt x="2317" y="779"/>
                    <a:pt x="2187" y="485"/>
                    <a:pt x="2123" y="289"/>
                  </a:cubicBezTo>
                  <a:cubicBezTo>
                    <a:pt x="2061" y="92"/>
                    <a:pt x="1578" y="150"/>
                    <a:pt x="1316" y="2"/>
                  </a:cubicBezTo>
                  <a:cubicBezTo>
                    <a:pt x="1316" y="2"/>
                    <a:pt x="1305" y="0"/>
                    <a:pt x="1290"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3720050" y="2661900"/>
              <a:ext cx="176700" cy="108975"/>
            </a:xfrm>
            <a:custGeom>
              <a:avLst/>
              <a:gdLst/>
              <a:ahLst/>
              <a:cxnLst/>
              <a:rect l="l" t="t" r="r" b="b"/>
              <a:pathLst>
                <a:path w="7068" h="4359" extrusionOk="0">
                  <a:moveTo>
                    <a:pt x="5586" y="0"/>
                  </a:moveTo>
                  <a:cubicBezTo>
                    <a:pt x="4387" y="780"/>
                    <a:pt x="2501" y="2098"/>
                    <a:pt x="1031" y="2098"/>
                  </a:cubicBezTo>
                  <a:cubicBezTo>
                    <a:pt x="713" y="2098"/>
                    <a:pt x="414" y="2037"/>
                    <a:pt x="146" y="1894"/>
                  </a:cubicBezTo>
                  <a:cubicBezTo>
                    <a:pt x="24" y="2239"/>
                    <a:pt x="1" y="2563"/>
                    <a:pt x="146" y="2851"/>
                  </a:cubicBezTo>
                  <a:cubicBezTo>
                    <a:pt x="146" y="2851"/>
                    <a:pt x="1822" y="4197"/>
                    <a:pt x="3808" y="4358"/>
                  </a:cubicBezTo>
                  <a:cubicBezTo>
                    <a:pt x="4832" y="4161"/>
                    <a:pt x="5988" y="3805"/>
                    <a:pt x="7068" y="3170"/>
                  </a:cubicBezTo>
                  <a:cubicBezTo>
                    <a:pt x="6829" y="2712"/>
                    <a:pt x="6598" y="2252"/>
                    <a:pt x="6387" y="1782"/>
                  </a:cubicBezTo>
                  <a:cubicBezTo>
                    <a:pt x="6161" y="1280"/>
                    <a:pt x="5954" y="768"/>
                    <a:pt x="5717" y="270"/>
                  </a:cubicBezTo>
                  <a:cubicBezTo>
                    <a:pt x="5675" y="180"/>
                    <a:pt x="5631" y="90"/>
                    <a:pt x="55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3723675" y="2714775"/>
              <a:ext cx="91600" cy="56100"/>
            </a:xfrm>
            <a:custGeom>
              <a:avLst/>
              <a:gdLst/>
              <a:ahLst/>
              <a:cxnLst/>
              <a:rect l="l" t="t" r="r" b="b"/>
              <a:pathLst>
                <a:path w="3664" h="2244" extrusionOk="0">
                  <a:moveTo>
                    <a:pt x="2885" y="0"/>
                  </a:moveTo>
                  <a:lnTo>
                    <a:pt x="2885" y="0"/>
                  </a:lnTo>
                  <a:cubicBezTo>
                    <a:pt x="2885" y="1"/>
                    <a:pt x="1354" y="770"/>
                    <a:pt x="332" y="770"/>
                  </a:cubicBezTo>
                  <a:cubicBezTo>
                    <a:pt x="214" y="770"/>
                    <a:pt x="102" y="759"/>
                    <a:pt x="1" y="736"/>
                  </a:cubicBezTo>
                  <a:lnTo>
                    <a:pt x="1" y="736"/>
                  </a:lnTo>
                  <a:cubicBezTo>
                    <a:pt x="1" y="737"/>
                    <a:pt x="1677" y="2082"/>
                    <a:pt x="3663" y="2243"/>
                  </a:cubicBezTo>
                  <a:cubicBezTo>
                    <a:pt x="3663" y="2243"/>
                    <a:pt x="2649" y="1186"/>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5072450" y="2896875"/>
              <a:ext cx="176675" cy="108925"/>
            </a:xfrm>
            <a:custGeom>
              <a:avLst/>
              <a:gdLst/>
              <a:ahLst/>
              <a:cxnLst/>
              <a:rect l="l" t="t" r="r" b="b"/>
              <a:pathLst>
                <a:path w="7067" h="4357" extrusionOk="0">
                  <a:moveTo>
                    <a:pt x="1482" y="0"/>
                  </a:moveTo>
                  <a:cubicBezTo>
                    <a:pt x="1437" y="89"/>
                    <a:pt x="1392" y="180"/>
                    <a:pt x="1350" y="270"/>
                  </a:cubicBezTo>
                  <a:cubicBezTo>
                    <a:pt x="1114" y="768"/>
                    <a:pt x="907" y="1280"/>
                    <a:pt x="681" y="1781"/>
                  </a:cubicBezTo>
                  <a:cubicBezTo>
                    <a:pt x="470" y="2250"/>
                    <a:pt x="239" y="2712"/>
                    <a:pt x="0" y="3169"/>
                  </a:cubicBezTo>
                  <a:cubicBezTo>
                    <a:pt x="1080" y="3805"/>
                    <a:pt x="2236" y="4161"/>
                    <a:pt x="3260" y="4357"/>
                  </a:cubicBezTo>
                  <a:cubicBezTo>
                    <a:pt x="5246" y="4197"/>
                    <a:pt x="6922" y="2850"/>
                    <a:pt x="6922" y="2850"/>
                  </a:cubicBezTo>
                  <a:cubicBezTo>
                    <a:pt x="7067" y="2562"/>
                    <a:pt x="7044" y="2239"/>
                    <a:pt x="6922" y="1894"/>
                  </a:cubicBezTo>
                  <a:cubicBezTo>
                    <a:pt x="6654" y="2036"/>
                    <a:pt x="6355" y="2098"/>
                    <a:pt x="6037" y="2098"/>
                  </a:cubicBezTo>
                  <a:cubicBezTo>
                    <a:pt x="4568" y="2098"/>
                    <a:pt x="2681" y="779"/>
                    <a:pt x="1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5153925" y="2949750"/>
              <a:ext cx="91600" cy="56100"/>
            </a:xfrm>
            <a:custGeom>
              <a:avLst/>
              <a:gdLst/>
              <a:ahLst/>
              <a:cxnLst/>
              <a:rect l="l" t="t" r="r" b="b"/>
              <a:pathLst>
                <a:path w="3664" h="2244" extrusionOk="0">
                  <a:moveTo>
                    <a:pt x="779" y="1"/>
                  </a:moveTo>
                  <a:lnTo>
                    <a:pt x="779" y="1"/>
                  </a:lnTo>
                  <a:cubicBezTo>
                    <a:pt x="1013" y="1186"/>
                    <a:pt x="1" y="2242"/>
                    <a:pt x="1" y="2242"/>
                  </a:cubicBezTo>
                  <a:lnTo>
                    <a:pt x="1" y="2243"/>
                  </a:lnTo>
                  <a:cubicBezTo>
                    <a:pt x="1987" y="2082"/>
                    <a:pt x="3663" y="735"/>
                    <a:pt x="3663" y="735"/>
                  </a:cubicBezTo>
                  <a:lnTo>
                    <a:pt x="3663" y="735"/>
                  </a:lnTo>
                  <a:cubicBezTo>
                    <a:pt x="3561" y="758"/>
                    <a:pt x="3449" y="769"/>
                    <a:pt x="3330" y="769"/>
                  </a:cubicBezTo>
                  <a:cubicBezTo>
                    <a:pt x="2308" y="769"/>
                    <a:pt x="779"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3816550" y="3338600"/>
              <a:ext cx="92725" cy="22500"/>
            </a:xfrm>
            <a:custGeom>
              <a:avLst/>
              <a:gdLst/>
              <a:ahLst/>
              <a:cxnLst/>
              <a:rect l="l" t="t" r="r" b="b"/>
              <a:pathLst>
                <a:path w="3709" h="900" extrusionOk="0">
                  <a:moveTo>
                    <a:pt x="0" y="1"/>
                  </a:moveTo>
                  <a:lnTo>
                    <a:pt x="0" y="899"/>
                  </a:lnTo>
                  <a:lnTo>
                    <a:pt x="3709" y="899"/>
                  </a:lnTo>
                  <a:lnTo>
                    <a:pt x="3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3748275" y="3273675"/>
              <a:ext cx="232800" cy="71475"/>
            </a:xfrm>
            <a:custGeom>
              <a:avLst/>
              <a:gdLst/>
              <a:ahLst/>
              <a:cxnLst/>
              <a:rect l="l" t="t" r="r" b="b"/>
              <a:pathLst>
                <a:path w="9312" h="2859" extrusionOk="0">
                  <a:moveTo>
                    <a:pt x="0" y="0"/>
                  </a:moveTo>
                  <a:lnTo>
                    <a:pt x="988" y="1774"/>
                  </a:lnTo>
                  <a:lnTo>
                    <a:pt x="1042" y="1869"/>
                  </a:lnTo>
                  <a:lnTo>
                    <a:pt x="1168" y="2095"/>
                  </a:lnTo>
                  <a:cubicBezTo>
                    <a:pt x="1242" y="2229"/>
                    <a:pt x="1335" y="2347"/>
                    <a:pt x="1442" y="2449"/>
                  </a:cubicBezTo>
                  <a:cubicBezTo>
                    <a:pt x="1472" y="2478"/>
                    <a:pt x="1503" y="2505"/>
                    <a:pt x="1536" y="2530"/>
                  </a:cubicBezTo>
                  <a:cubicBezTo>
                    <a:pt x="1795" y="2740"/>
                    <a:pt x="2123" y="2859"/>
                    <a:pt x="2468" y="2859"/>
                  </a:cubicBezTo>
                  <a:lnTo>
                    <a:pt x="6845" y="2859"/>
                  </a:lnTo>
                  <a:cubicBezTo>
                    <a:pt x="7131" y="2859"/>
                    <a:pt x="7406" y="2776"/>
                    <a:pt x="7639" y="2628"/>
                  </a:cubicBezTo>
                  <a:cubicBezTo>
                    <a:pt x="7676" y="2607"/>
                    <a:pt x="7710" y="2582"/>
                    <a:pt x="7745" y="2556"/>
                  </a:cubicBezTo>
                  <a:cubicBezTo>
                    <a:pt x="7906" y="2433"/>
                    <a:pt x="8042" y="2278"/>
                    <a:pt x="8144" y="2095"/>
                  </a:cubicBezTo>
                  <a:lnTo>
                    <a:pt x="8168" y="2053"/>
                  </a:lnTo>
                  <a:lnTo>
                    <a:pt x="8223" y="1955"/>
                  </a:lnTo>
                  <a:lnTo>
                    <a:pt x="9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3772975" y="3273675"/>
              <a:ext cx="15425" cy="46750"/>
            </a:xfrm>
            <a:custGeom>
              <a:avLst/>
              <a:gdLst/>
              <a:ahLst/>
              <a:cxnLst/>
              <a:rect l="l" t="t" r="r" b="b"/>
              <a:pathLst>
                <a:path w="617" h="1870" extrusionOk="0">
                  <a:moveTo>
                    <a:pt x="357" y="0"/>
                  </a:moveTo>
                  <a:cubicBezTo>
                    <a:pt x="438" y="190"/>
                    <a:pt x="490" y="395"/>
                    <a:pt x="500" y="613"/>
                  </a:cubicBezTo>
                  <a:cubicBezTo>
                    <a:pt x="521" y="1062"/>
                    <a:pt x="329" y="1506"/>
                    <a:pt x="0" y="1774"/>
                  </a:cubicBezTo>
                  <a:lnTo>
                    <a:pt x="54" y="1869"/>
                  </a:lnTo>
                  <a:cubicBezTo>
                    <a:pt x="387" y="1606"/>
                    <a:pt x="599" y="1180"/>
                    <a:pt x="610" y="735"/>
                  </a:cubicBezTo>
                  <a:cubicBezTo>
                    <a:pt x="616" y="474"/>
                    <a:pt x="565" y="228"/>
                    <a:pt x="473"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3798550" y="3273675"/>
              <a:ext cx="116250" cy="29825"/>
            </a:xfrm>
            <a:custGeom>
              <a:avLst/>
              <a:gdLst/>
              <a:ahLst/>
              <a:cxnLst/>
              <a:rect l="l" t="t" r="r" b="b"/>
              <a:pathLst>
                <a:path w="4650" h="1193" extrusionOk="0">
                  <a:moveTo>
                    <a:pt x="0" y="0"/>
                  </a:moveTo>
                  <a:cubicBezTo>
                    <a:pt x="193" y="421"/>
                    <a:pt x="542" y="776"/>
                    <a:pt x="968" y="974"/>
                  </a:cubicBezTo>
                  <a:cubicBezTo>
                    <a:pt x="1295" y="1126"/>
                    <a:pt x="1643" y="1193"/>
                    <a:pt x="1992" y="1193"/>
                  </a:cubicBezTo>
                  <a:cubicBezTo>
                    <a:pt x="2615" y="1193"/>
                    <a:pt x="3244" y="980"/>
                    <a:pt x="3775" y="658"/>
                  </a:cubicBezTo>
                  <a:cubicBezTo>
                    <a:pt x="4088" y="470"/>
                    <a:pt x="4377" y="244"/>
                    <a:pt x="4649" y="0"/>
                  </a:cubicBezTo>
                  <a:lnTo>
                    <a:pt x="4482" y="0"/>
                  </a:lnTo>
                  <a:cubicBezTo>
                    <a:pt x="3778" y="605"/>
                    <a:pt x="2955" y="1084"/>
                    <a:pt x="2000" y="1084"/>
                  </a:cubicBezTo>
                  <a:cubicBezTo>
                    <a:pt x="1990" y="1084"/>
                    <a:pt x="1980" y="1084"/>
                    <a:pt x="1970" y="1084"/>
                  </a:cubicBezTo>
                  <a:cubicBezTo>
                    <a:pt x="1400" y="1077"/>
                    <a:pt x="836" y="880"/>
                    <a:pt x="438" y="458"/>
                  </a:cubicBezTo>
                  <a:cubicBezTo>
                    <a:pt x="309" y="321"/>
                    <a:pt x="202" y="167"/>
                    <a:pt x="119"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3937400" y="3273675"/>
              <a:ext cx="16475" cy="51350"/>
            </a:xfrm>
            <a:custGeom>
              <a:avLst/>
              <a:gdLst/>
              <a:ahLst/>
              <a:cxnLst/>
              <a:rect l="l" t="t" r="r" b="b"/>
              <a:pathLst>
                <a:path w="659" h="2054" extrusionOk="0">
                  <a:moveTo>
                    <a:pt x="219" y="0"/>
                  </a:moveTo>
                  <a:cubicBezTo>
                    <a:pt x="56" y="284"/>
                    <a:pt x="0" y="613"/>
                    <a:pt x="48" y="944"/>
                  </a:cubicBezTo>
                  <a:cubicBezTo>
                    <a:pt x="112" y="1380"/>
                    <a:pt x="324" y="1742"/>
                    <a:pt x="603" y="2053"/>
                  </a:cubicBezTo>
                  <a:lnTo>
                    <a:pt x="658" y="1955"/>
                  </a:lnTo>
                  <a:cubicBezTo>
                    <a:pt x="428" y="1691"/>
                    <a:pt x="250" y="1388"/>
                    <a:pt x="174" y="1030"/>
                  </a:cubicBezTo>
                  <a:cubicBezTo>
                    <a:pt x="99" y="671"/>
                    <a:pt x="150" y="305"/>
                    <a:pt x="347"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3784300" y="3318475"/>
              <a:ext cx="157625" cy="20925"/>
            </a:xfrm>
            <a:custGeom>
              <a:avLst/>
              <a:gdLst/>
              <a:ahLst/>
              <a:cxnLst/>
              <a:rect l="l" t="t" r="r" b="b"/>
              <a:pathLst>
                <a:path w="6305" h="837" extrusionOk="0">
                  <a:moveTo>
                    <a:pt x="2681" y="0"/>
                  </a:moveTo>
                  <a:cubicBezTo>
                    <a:pt x="2001" y="0"/>
                    <a:pt x="1323" y="105"/>
                    <a:pt x="660" y="357"/>
                  </a:cubicBezTo>
                  <a:cubicBezTo>
                    <a:pt x="447" y="438"/>
                    <a:pt x="214" y="534"/>
                    <a:pt x="1" y="657"/>
                  </a:cubicBezTo>
                  <a:cubicBezTo>
                    <a:pt x="31" y="686"/>
                    <a:pt x="62" y="713"/>
                    <a:pt x="94" y="738"/>
                  </a:cubicBezTo>
                  <a:cubicBezTo>
                    <a:pt x="118" y="725"/>
                    <a:pt x="143" y="712"/>
                    <a:pt x="167" y="699"/>
                  </a:cubicBezTo>
                  <a:cubicBezTo>
                    <a:pt x="472" y="536"/>
                    <a:pt x="796" y="410"/>
                    <a:pt x="1129" y="318"/>
                  </a:cubicBezTo>
                  <a:cubicBezTo>
                    <a:pt x="1643" y="175"/>
                    <a:pt x="2177" y="112"/>
                    <a:pt x="2709" y="112"/>
                  </a:cubicBezTo>
                  <a:cubicBezTo>
                    <a:pt x="2845" y="112"/>
                    <a:pt x="2981" y="116"/>
                    <a:pt x="3117" y="124"/>
                  </a:cubicBezTo>
                  <a:cubicBezTo>
                    <a:pt x="4177" y="183"/>
                    <a:pt x="5202" y="474"/>
                    <a:pt x="6198" y="836"/>
                  </a:cubicBezTo>
                  <a:cubicBezTo>
                    <a:pt x="6235" y="815"/>
                    <a:pt x="6269" y="790"/>
                    <a:pt x="6304" y="764"/>
                  </a:cubicBezTo>
                  <a:cubicBezTo>
                    <a:pt x="5137" y="339"/>
                    <a:pt x="3905" y="0"/>
                    <a:pt x="2681"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749650" y="3266475"/>
              <a:ext cx="231425" cy="14425"/>
            </a:xfrm>
            <a:custGeom>
              <a:avLst/>
              <a:gdLst/>
              <a:ahLst/>
              <a:cxnLst/>
              <a:rect l="l" t="t" r="r" b="b"/>
              <a:pathLst>
                <a:path w="9257" h="577" extrusionOk="0">
                  <a:moveTo>
                    <a:pt x="4629" y="0"/>
                  </a:moveTo>
                  <a:cubicBezTo>
                    <a:pt x="2072" y="0"/>
                    <a:pt x="1" y="129"/>
                    <a:pt x="1" y="288"/>
                  </a:cubicBezTo>
                  <a:cubicBezTo>
                    <a:pt x="1" y="448"/>
                    <a:pt x="2072" y="577"/>
                    <a:pt x="4629" y="577"/>
                  </a:cubicBezTo>
                  <a:cubicBezTo>
                    <a:pt x="7185" y="577"/>
                    <a:pt x="9256" y="448"/>
                    <a:pt x="9256" y="288"/>
                  </a:cubicBezTo>
                  <a:cubicBezTo>
                    <a:pt x="9256" y="129"/>
                    <a:pt x="7185" y="0"/>
                    <a:pt x="4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867325" y="3030525"/>
              <a:ext cx="122550" cy="202075"/>
            </a:xfrm>
            <a:custGeom>
              <a:avLst/>
              <a:gdLst/>
              <a:ahLst/>
              <a:cxnLst/>
              <a:rect l="l" t="t" r="r" b="b"/>
              <a:pathLst>
                <a:path w="4902" h="8083" extrusionOk="0">
                  <a:moveTo>
                    <a:pt x="4826" y="0"/>
                  </a:moveTo>
                  <a:cubicBezTo>
                    <a:pt x="4826" y="0"/>
                    <a:pt x="3848" y="209"/>
                    <a:pt x="2772" y="1130"/>
                  </a:cubicBezTo>
                  <a:lnTo>
                    <a:pt x="2735" y="1917"/>
                  </a:lnTo>
                  <a:lnTo>
                    <a:pt x="2488" y="1388"/>
                  </a:lnTo>
                  <a:cubicBezTo>
                    <a:pt x="1313" y="2524"/>
                    <a:pt x="113" y="4542"/>
                    <a:pt x="0" y="8082"/>
                  </a:cubicBezTo>
                  <a:cubicBezTo>
                    <a:pt x="0" y="8082"/>
                    <a:pt x="1563" y="7572"/>
                    <a:pt x="2918" y="6124"/>
                  </a:cubicBezTo>
                  <a:lnTo>
                    <a:pt x="2918" y="6124"/>
                  </a:lnTo>
                  <a:lnTo>
                    <a:pt x="778" y="6505"/>
                  </a:lnTo>
                  <a:lnTo>
                    <a:pt x="3763" y="5027"/>
                  </a:lnTo>
                  <a:cubicBezTo>
                    <a:pt x="4146" y="4413"/>
                    <a:pt x="4467" y="3690"/>
                    <a:pt x="4664" y="2841"/>
                  </a:cubicBezTo>
                  <a:lnTo>
                    <a:pt x="4664" y="2841"/>
                  </a:lnTo>
                  <a:lnTo>
                    <a:pt x="2819" y="3170"/>
                  </a:lnTo>
                  <a:lnTo>
                    <a:pt x="2819" y="3170"/>
                  </a:lnTo>
                  <a:lnTo>
                    <a:pt x="4784" y="2196"/>
                  </a:lnTo>
                  <a:cubicBezTo>
                    <a:pt x="4879" y="1534"/>
                    <a:pt x="4901" y="804"/>
                    <a:pt x="48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3848225" y="2937300"/>
              <a:ext cx="88300" cy="145525"/>
            </a:xfrm>
            <a:custGeom>
              <a:avLst/>
              <a:gdLst/>
              <a:ahLst/>
              <a:cxnLst/>
              <a:rect l="l" t="t" r="r" b="b"/>
              <a:pathLst>
                <a:path w="3532" h="5821" extrusionOk="0">
                  <a:moveTo>
                    <a:pt x="3478" y="0"/>
                  </a:moveTo>
                  <a:lnTo>
                    <a:pt x="3478" y="0"/>
                  </a:lnTo>
                  <a:cubicBezTo>
                    <a:pt x="3478" y="0"/>
                    <a:pt x="2772" y="149"/>
                    <a:pt x="1997" y="814"/>
                  </a:cubicBezTo>
                  <a:lnTo>
                    <a:pt x="1971" y="1379"/>
                  </a:lnTo>
                  <a:lnTo>
                    <a:pt x="1793" y="1000"/>
                  </a:lnTo>
                  <a:cubicBezTo>
                    <a:pt x="947" y="1817"/>
                    <a:pt x="83" y="3271"/>
                    <a:pt x="1" y="5821"/>
                  </a:cubicBezTo>
                  <a:cubicBezTo>
                    <a:pt x="1" y="5821"/>
                    <a:pt x="1126" y="5453"/>
                    <a:pt x="2103" y="4410"/>
                  </a:cubicBezTo>
                  <a:lnTo>
                    <a:pt x="2103" y="4410"/>
                  </a:lnTo>
                  <a:lnTo>
                    <a:pt x="561" y="4685"/>
                  </a:lnTo>
                  <a:lnTo>
                    <a:pt x="2711" y="3620"/>
                  </a:lnTo>
                  <a:cubicBezTo>
                    <a:pt x="2988" y="3179"/>
                    <a:pt x="3218" y="2657"/>
                    <a:pt x="3360" y="2046"/>
                  </a:cubicBezTo>
                  <a:lnTo>
                    <a:pt x="3360" y="2046"/>
                  </a:lnTo>
                  <a:lnTo>
                    <a:pt x="2032" y="2283"/>
                  </a:lnTo>
                  <a:lnTo>
                    <a:pt x="3447" y="1582"/>
                  </a:lnTo>
                  <a:cubicBezTo>
                    <a:pt x="3515" y="1106"/>
                    <a:pt x="3531" y="578"/>
                    <a:pt x="3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723725" y="3010050"/>
              <a:ext cx="143650" cy="208125"/>
            </a:xfrm>
            <a:custGeom>
              <a:avLst/>
              <a:gdLst/>
              <a:ahLst/>
              <a:cxnLst/>
              <a:rect l="l" t="t" r="r" b="b"/>
              <a:pathLst>
                <a:path w="5746" h="8325" extrusionOk="0">
                  <a:moveTo>
                    <a:pt x="26" y="1"/>
                  </a:moveTo>
                  <a:lnTo>
                    <a:pt x="26" y="1"/>
                  </a:lnTo>
                  <a:cubicBezTo>
                    <a:pt x="0" y="867"/>
                    <a:pt x="74" y="1648"/>
                    <a:pt x="222" y="2350"/>
                  </a:cubicBezTo>
                  <a:lnTo>
                    <a:pt x="2392" y="3257"/>
                  </a:lnTo>
                  <a:lnTo>
                    <a:pt x="394" y="3031"/>
                  </a:lnTo>
                  <a:lnTo>
                    <a:pt x="394" y="3031"/>
                  </a:lnTo>
                  <a:cubicBezTo>
                    <a:pt x="662" y="3926"/>
                    <a:pt x="1056" y="4680"/>
                    <a:pt x="1508" y="5310"/>
                  </a:cubicBezTo>
                  <a:lnTo>
                    <a:pt x="4806" y="6689"/>
                  </a:lnTo>
                  <a:lnTo>
                    <a:pt x="2488" y="6427"/>
                  </a:lnTo>
                  <a:lnTo>
                    <a:pt x="2488" y="6427"/>
                  </a:lnTo>
                  <a:cubicBezTo>
                    <a:pt x="4038" y="7886"/>
                    <a:pt x="5746" y="8325"/>
                    <a:pt x="5746" y="8325"/>
                  </a:cubicBezTo>
                  <a:cubicBezTo>
                    <a:pt x="5384" y="4541"/>
                    <a:pt x="3961" y="2462"/>
                    <a:pt x="2625" y="1326"/>
                  </a:cubicBezTo>
                  <a:lnTo>
                    <a:pt x="2396" y="1908"/>
                  </a:lnTo>
                  <a:lnTo>
                    <a:pt x="2304" y="1070"/>
                  </a:lnTo>
                  <a:cubicBezTo>
                    <a:pt x="1088" y="157"/>
                    <a:pt x="26" y="1"/>
                    <a:pt x="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827775" y="2990400"/>
              <a:ext cx="53475" cy="285400"/>
            </a:xfrm>
            <a:custGeom>
              <a:avLst/>
              <a:gdLst/>
              <a:ahLst/>
              <a:cxnLst/>
              <a:rect l="l" t="t" r="r" b="b"/>
              <a:pathLst>
                <a:path w="2139" h="11416" extrusionOk="0">
                  <a:moveTo>
                    <a:pt x="141" y="1"/>
                  </a:moveTo>
                  <a:cubicBezTo>
                    <a:pt x="129" y="1"/>
                    <a:pt x="118" y="3"/>
                    <a:pt x="106" y="6"/>
                  </a:cubicBezTo>
                  <a:cubicBezTo>
                    <a:pt x="39" y="26"/>
                    <a:pt x="0" y="96"/>
                    <a:pt x="19" y="162"/>
                  </a:cubicBezTo>
                  <a:cubicBezTo>
                    <a:pt x="41" y="238"/>
                    <a:pt x="2139" y="7630"/>
                    <a:pt x="1239" y="11259"/>
                  </a:cubicBezTo>
                  <a:cubicBezTo>
                    <a:pt x="1223" y="11327"/>
                    <a:pt x="1264" y="11395"/>
                    <a:pt x="1332" y="11413"/>
                  </a:cubicBezTo>
                  <a:cubicBezTo>
                    <a:pt x="1342" y="11414"/>
                    <a:pt x="1352" y="11415"/>
                    <a:pt x="1362" y="11415"/>
                  </a:cubicBezTo>
                  <a:cubicBezTo>
                    <a:pt x="1420" y="11415"/>
                    <a:pt x="1471" y="11378"/>
                    <a:pt x="1485" y="11320"/>
                  </a:cubicBezTo>
                  <a:cubicBezTo>
                    <a:pt x="1871" y="9765"/>
                    <a:pt x="1781" y="7403"/>
                    <a:pt x="1220" y="4297"/>
                  </a:cubicBezTo>
                  <a:cubicBezTo>
                    <a:pt x="804" y="1990"/>
                    <a:pt x="268" y="111"/>
                    <a:pt x="264" y="93"/>
                  </a:cubicBezTo>
                  <a:cubicBezTo>
                    <a:pt x="247" y="37"/>
                    <a:pt x="196"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798475" y="2171375"/>
              <a:ext cx="128050" cy="125325"/>
            </a:xfrm>
            <a:custGeom>
              <a:avLst/>
              <a:gdLst/>
              <a:ahLst/>
              <a:cxnLst/>
              <a:rect l="l" t="t" r="r" b="b"/>
              <a:pathLst>
                <a:path w="5122" h="5013" extrusionOk="0">
                  <a:moveTo>
                    <a:pt x="2560" y="1494"/>
                  </a:moveTo>
                  <a:cubicBezTo>
                    <a:pt x="3137" y="1494"/>
                    <a:pt x="3606" y="1964"/>
                    <a:pt x="3606" y="2540"/>
                  </a:cubicBezTo>
                  <a:cubicBezTo>
                    <a:pt x="3606" y="3117"/>
                    <a:pt x="3137" y="3586"/>
                    <a:pt x="2560" y="3586"/>
                  </a:cubicBezTo>
                  <a:cubicBezTo>
                    <a:pt x="1984" y="3586"/>
                    <a:pt x="1513" y="3117"/>
                    <a:pt x="1513" y="2540"/>
                  </a:cubicBezTo>
                  <a:cubicBezTo>
                    <a:pt x="1513" y="1964"/>
                    <a:pt x="1984" y="1494"/>
                    <a:pt x="2560" y="1494"/>
                  </a:cubicBezTo>
                  <a:close/>
                  <a:moveTo>
                    <a:pt x="2008" y="1"/>
                  </a:moveTo>
                  <a:lnTo>
                    <a:pt x="2008" y="822"/>
                  </a:lnTo>
                  <a:cubicBezTo>
                    <a:pt x="1833" y="878"/>
                    <a:pt x="1668" y="961"/>
                    <a:pt x="1521" y="1065"/>
                  </a:cubicBezTo>
                  <a:lnTo>
                    <a:pt x="861" y="586"/>
                  </a:lnTo>
                  <a:lnTo>
                    <a:pt x="212" y="1478"/>
                  </a:lnTo>
                  <a:lnTo>
                    <a:pt x="856" y="1948"/>
                  </a:lnTo>
                  <a:cubicBezTo>
                    <a:pt x="804" y="2095"/>
                    <a:pt x="771" y="2252"/>
                    <a:pt x="759" y="2414"/>
                  </a:cubicBezTo>
                  <a:lnTo>
                    <a:pt x="0" y="2617"/>
                  </a:lnTo>
                  <a:lnTo>
                    <a:pt x="286" y="3683"/>
                  </a:lnTo>
                  <a:lnTo>
                    <a:pt x="1023" y="3486"/>
                  </a:lnTo>
                  <a:cubicBezTo>
                    <a:pt x="1113" y="3629"/>
                    <a:pt x="1220" y="3760"/>
                    <a:pt x="1345" y="3874"/>
                  </a:cubicBezTo>
                  <a:lnTo>
                    <a:pt x="1038" y="4564"/>
                  </a:lnTo>
                  <a:lnTo>
                    <a:pt x="2046" y="5013"/>
                  </a:lnTo>
                  <a:lnTo>
                    <a:pt x="2349" y="4332"/>
                  </a:lnTo>
                  <a:cubicBezTo>
                    <a:pt x="2418" y="4341"/>
                    <a:pt x="2489" y="4345"/>
                    <a:pt x="2560" y="4345"/>
                  </a:cubicBezTo>
                  <a:cubicBezTo>
                    <a:pt x="2664" y="4345"/>
                    <a:pt x="2766" y="4335"/>
                    <a:pt x="2866" y="4319"/>
                  </a:cubicBezTo>
                  <a:lnTo>
                    <a:pt x="3203" y="4983"/>
                  </a:lnTo>
                  <a:lnTo>
                    <a:pt x="4187" y="4481"/>
                  </a:lnTo>
                  <a:lnTo>
                    <a:pt x="3844" y="3808"/>
                  </a:lnTo>
                  <a:cubicBezTo>
                    <a:pt x="3961" y="3687"/>
                    <a:pt x="4062" y="3553"/>
                    <a:pt x="4144" y="3403"/>
                  </a:cubicBezTo>
                  <a:lnTo>
                    <a:pt x="4893" y="3563"/>
                  </a:lnTo>
                  <a:lnTo>
                    <a:pt x="5121" y="2484"/>
                  </a:lnTo>
                  <a:lnTo>
                    <a:pt x="4351" y="2318"/>
                  </a:lnTo>
                  <a:cubicBezTo>
                    <a:pt x="4330" y="2159"/>
                    <a:pt x="4290" y="2004"/>
                    <a:pt x="4230" y="1859"/>
                  </a:cubicBezTo>
                  <a:lnTo>
                    <a:pt x="4851" y="1358"/>
                  </a:lnTo>
                  <a:lnTo>
                    <a:pt x="4157" y="500"/>
                  </a:lnTo>
                  <a:lnTo>
                    <a:pt x="3521" y="1015"/>
                  </a:lnTo>
                  <a:cubicBezTo>
                    <a:pt x="3395" y="934"/>
                    <a:pt x="3257" y="870"/>
                    <a:pt x="3112" y="822"/>
                  </a:cubicBezTo>
                  <a:lnTo>
                    <a:pt x="3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5050775" y="2412500"/>
              <a:ext cx="128050" cy="125300"/>
            </a:xfrm>
            <a:custGeom>
              <a:avLst/>
              <a:gdLst/>
              <a:ahLst/>
              <a:cxnLst/>
              <a:rect l="l" t="t" r="r" b="b"/>
              <a:pathLst>
                <a:path w="5122" h="5012" extrusionOk="0">
                  <a:moveTo>
                    <a:pt x="2561" y="1493"/>
                  </a:moveTo>
                  <a:cubicBezTo>
                    <a:pt x="3137" y="1493"/>
                    <a:pt x="3607" y="1962"/>
                    <a:pt x="3607" y="2540"/>
                  </a:cubicBezTo>
                  <a:cubicBezTo>
                    <a:pt x="3607" y="3117"/>
                    <a:pt x="3137" y="3586"/>
                    <a:pt x="2561" y="3586"/>
                  </a:cubicBezTo>
                  <a:cubicBezTo>
                    <a:pt x="1984" y="3586"/>
                    <a:pt x="1515" y="3117"/>
                    <a:pt x="1515" y="2540"/>
                  </a:cubicBezTo>
                  <a:cubicBezTo>
                    <a:pt x="1515" y="1962"/>
                    <a:pt x="1984" y="1493"/>
                    <a:pt x="2561" y="1493"/>
                  </a:cubicBezTo>
                  <a:close/>
                  <a:moveTo>
                    <a:pt x="2009" y="1"/>
                  </a:moveTo>
                  <a:lnTo>
                    <a:pt x="2009" y="822"/>
                  </a:lnTo>
                  <a:cubicBezTo>
                    <a:pt x="1834" y="879"/>
                    <a:pt x="1670" y="961"/>
                    <a:pt x="1522" y="1066"/>
                  </a:cubicBezTo>
                  <a:lnTo>
                    <a:pt x="861" y="586"/>
                  </a:lnTo>
                  <a:lnTo>
                    <a:pt x="212" y="1478"/>
                  </a:lnTo>
                  <a:lnTo>
                    <a:pt x="857" y="1946"/>
                  </a:lnTo>
                  <a:cubicBezTo>
                    <a:pt x="805" y="2094"/>
                    <a:pt x="773" y="2251"/>
                    <a:pt x="761" y="2413"/>
                  </a:cubicBezTo>
                  <a:lnTo>
                    <a:pt x="1" y="2617"/>
                  </a:lnTo>
                  <a:lnTo>
                    <a:pt x="288" y="3683"/>
                  </a:lnTo>
                  <a:lnTo>
                    <a:pt x="1024" y="3485"/>
                  </a:lnTo>
                  <a:cubicBezTo>
                    <a:pt x="1114" y="3630"/>
                    <a:pt x="1222" y="3760"/>
                    <a:pt x="1347" y="3873"/>
                  </a:cubicBezTo>
                  <a:lnTo>
                    <a:pt x="1040" y="4563"/>
                  </a:lnTo>
                  <a:lnTo>
                    <a:pt x="2048" y="5012"/>
                  </a:lnTo>
                  <a:lnTo>
                    <a:pt x="2351" y="4332"/>
                  </a:lnTo>
                  <a:cubicBezTo>
                    <a:pt x="2420" y="4340"/>
                    <a:pt x="2490" y="4344"/>
                    <a:pt x="2561" y="4344"/>
                  </a:cubicBezTo>
                  <a:cubicBezTo>
                    <a:pt x="2665" y="4344"/>
                    <a:pt x="2766" y="4335"/>
                    <a:pt x="2866" y="4318"/>
                  </a:cubicBezTo>
                  <a:lnTo>
                    <a:pt x="3205" y="4981"/>
                  </a:lnTo>
                  <a:lnTo>
                    <a:pt x="4189" y="4480"/>
                  </a:lnTo>
                  <a:lnTo>
                    <a:pt x="3844" y="3807"/>
                  </a:lnTo>
                  <a:cubicBezTo>
                    <a:pt x="3963" y="3688"/>
                    <a:pt x="4064" y="3552"/>
                    <a:pt x="4146" y="3404"/>
                  </a:cubicBezTo>
                  <a:lnTo>
                    <a:pt x="4893" y="3562"/>
                  </a:lnTo>
                  <a:lnTo>
                    <a:pt x="5122" y="2482"/>
                  </a:lnTo>
                  <a:lnTo>
                    <a:pt x="4351" y="2319"/>
                  </a:lnTo>
                  <a:cubicBezTo>
                    <a:pt x="4331" y="2158"/>
                    <a:pt x="4290" y="2004"/>
                    <a:pt x="4233" y="1859"/>
                  </a:cubicBezTo>
                  <a:lnTo>
                    <a:pt x="4853" y="1357"/>
                  </a:lnTo>
                  <a:lnTo>
                    <a:pt x="4157" y="499"/>
                  </a:lnTo>
                  <a:lnTo>
                    <a:pt x="3523" y="1013"/>
                  </a:lnTo>
                  <a:cubicBezTo>
                    <a:pt x="3395" y="934"/>
                    <a:pt x="3258" y="869"/>
                    <a:pt x="3113" y="822"/>
                  </a:cubicBezTo>
                  <a:lnTo>
                    <a:pt x="3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4367900" y="3114100"/>
              <a:ext cx="688925" cy="246625"/>
            </a:xfrm>
            <a:custGeom>
              <a:avLst/>
              <a:gdLst/>
              <a:ahLst/>
              <a:cxnLst/>
              <a:rect l="l" t="t" r="r" b="b"/>
              <a:pathLst>
                <a:path w="27557" h="9865" extrusionOk="0">
                  <a:moveTo>
                    <a:pt x="440" y="1"/>
                  </a:moveTo>
                  <a:cubicBezTo>
                    <a:pt x="198" y="1"/>
                    <a:pt x="1" y="198"/>
                    <a:pt x="1" y="440"/>
                  </a:cubicBezTo>
                  <a:lnTo>
                    <a:pt x="1" y="9426"/>
                  </a:lnTo>
                  <a:cubicBezTo>
                    <a:pt x="1" y="9668"/>
                    <a:pt x="198" y="9865"/>
                    <a:pt x="440" y="9865"/>
                  </a:cubicBezTo>
                  <a:lnTo>
                    <a:pt x="27556" y="9865"/>
                  </a:lnTo>
                  <a:lnTo>
                    <a:pt x="275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4460225" y="3114100"/>
              <a:ext cx="688950" cy="246625"/>
            </a:xfrm>
            <a:custGeom>
              <a:avLst/>
              <a:gdLst/>
              <a:ahLst/>
              <a:cxnLst/>
              <a:rect l="l" t="t" r="r" b="b"/>
              <a:pathLst>
                <a:path w="27558" h="9865" extrusionOk="0">
                  <a:moveTo>
                    <a:pt x="441" y="1"/>
                  </a:moveTo>
                  <a:cubicBezTo>
                    <a:pt x="198" y="1"/>
                    <a:pt x="1" y="198"/>
                    <a:pt x="1" y="440"/>
                  </a:cubicBezTo>
                  <a:lnTo>
                    <a:pt x="1" y="9426"/>
                  </a:lnTo>
                  <a:cubicBezTo>
                    <a:pt x="1" y="9668"/>
                    <a:pt x="199" y="9865"/>
                    <a:pt x="441" y="9865"/>
                  </a:cubicBezTo>
                  <a:lnTo>
                    <a:pt x="27558" y="9865"/>
                  </a:lnTo>
                  <a:lnTo>
                    <a:pt x="275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4609150" y="3112300"/>
              <a:ext cx="317150" cy="3600"/>
            </a:xfrm>
            <a:custGeom>
              <a:avLst/>
              <a:gdLst/>
              <a:ahLst/>
              <a:cxnLst/>
              <a:rect l="l" t="t" r="r" b="b"/>
              <a:pathLst>
                <a:path w="12686" h="144" extrusionOk="0">
                  <a:moveTo>
                    <a:pt x="72" y="0"/>
                  </a:moveTo>
                  <a:cubicBezTo>
                    <a:pt x="33" y="0"/>
                    <a:pt x="1" y="32"/>
                    <a:pt x="1" y="73"/>
                  </a:cubicBezTo>
                  <a:cubicBezTo>
                    <a:pt x="1" y="112"/>
                    <a:pt x="33" y="144"/>
                    <a:pt x="72" y="144"/>
                  </a:cubicBezTo>
                  <a:lnTo>
                    <a:pt x="12613" y="144"/>
                  </a:lnTo>
                  <a:cubicBezTo>
                    <a:pt x="12653" y="144"/>
                    <a:pt x="12685" y="112"/>
                    <a:pt x="12685" y="73"/>
                  </a:cubicBezTo>
                  <a:cubicBezTo>
                    <a:pt x="12685" y="32"/>
                    <a:pt x="12653" y="0"/>
                    <a:pt x="12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4521475" y="3152675"/>
              <a:ext cx="627700" cy="167100"/>
            </a:xfrm>
            <a:custGeom>
              <a:avLst/>
              <a:gdLst/>
              <a:ahLst/>
              <a:cxnLst/>
              <a:rect l="l" t="t" r="r" b="b"/>
              <a:pathLst>
                <a:path w="25108" h="6684" extrusionOk="0">
                  <a:moveTo>
                    <a:pt x="3154" y="0"/>
                  </a:moveTo>
                  <a:cubicBezTo>
                    <a:pt x="1413" y="0"/>
                    <a:pt x="0" y="1413"/>
                    <a:pt x="0" y="3154"/>
                  </a:cubicBezTo>
                  <a:lnTo>
                    <a:pt x="0" y="3528"/>
                  </a:lnTo>
                  <a:cubicBezTo>
                    <a:pt x="0" y="5271"/>
                    <a:pt x="1413" y="6683"/>
                    <a:pt x="3154" y="6683"/>
                  </a:cubicBezTo>
                  <a:lnTo>
                    <a:pt x="25108" y="6683"/>
                  </a:lnTo>
                  <a:lnTo>
                    <a:pt x="251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4582200" y="3177675"/>
              <a:ext cx="566175" cy="3600"/>
            </a:xfrm>
            <a:custGeom>
              <a:avLst/>
              <a:gdLst/>
              <a:ahLst/>
              <a:cxnLst/>
              <a:rect l="l" t="t" r="r" b="b"/>
              <a:pathLst>
                <a:path w="22647" h="144" extrusionOk="0">
                  <a:moveTo>
                    <a:pt x="72" y="0"/>
                  </a:moveTo>
                  <a:cubicBezTo>
                    <a:pt x="33" y="0"/>
                    <a:pt x="1" y="32"/>
                    <a:pt x="1" y="71"/>
                  </a:cubicBezTo>
                  <a:cubicBezTo>
                    <a:pt x="1" y="112"/>
                    <a:pt x="33" y="143"/>
                    <a:pt x="72" y="143"/>
                  </a:cubicBezTo>
                  <a:lnTo>
                    <a:pt x="22574" y="143"/>
                  </a:lnTo>
                  <a:cubicBezTo>
                    <a:pt x="22615" y="143"/>
                    <a:pt x="22647" y="112"/>
                    <a:pt x="22647" y="71"/>
                  </a:cubicBezTo>
                  <a:cubicBezTo>
                    <a:pt x="22647" y="32"/>
                    <a:pt x="22615" y="0"/>
                    <a:pt x="22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4582200" y="3215475"/>
              <a:ext cx="566175" cy="3650"/>
            </a:xfrm>
            <a:custGeom>
              <a:avLst/>
              <a:gdLst/>
              <a:ahLst/>
              <a:cxnLst/>
              <a:rect l="l" t="t" r="r" b="b"/>
              <a:pathLst>
                <a:path w="22647" h="146" extrusionOk="0">
                  <a:moveTo>
                    <a:pt x="72" y="0"/>
                  </a:moveTo>
                  <a:cubicBezTo>
                    <a:pt x="33" y="0"/>
                    <a:pt x="1" y="34"/>
                    <a:pt x="1" y="73"/>
                  </a:cubicBezTo>
                  <a:cubicBezTo>
                    <a:pt x="1" y="112"/>
                    <a:pt x="33" y="145"/>
                    <a:pt x="72" y="145"/>
                  </a:cubicBezTo>
                  <a:lnTo>
                    <a:pt x="22574" y="145"/>
                  </a:lnTo>
                  <a:cubicBezTo>
                    <a:pt x="22615" y="145"/>
                    <a:pt x="22647" y="112"/>
                    <a:pt x="22647" y="73"/>
                  </a:cubicBezTo>
                  <a:cubicBezTo>
                    <a:pt x="22647" y="34"/>
                    <a:pt x="22615" y="0"/>
                    <a:pt x="22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4582200" y="3253325"/>
              <a:ext cx="566175" cy="3600"/>
            </a:xfrm>
            <a:custGeom>
              <a:avLst/>
              <a:gdLst/>
              <a:ahLst/>
              <a:cxnLst/>
              <a:rect l="l" t="t" r="r" b="b"/>
              <a:pathLst>
                <a:path w="22647" h="144" extrusionOk="0">
                  <a:moveTo>
                    <a:pt x="72" y="0"/>
                  </a:moveTo>
                  <a:cubicBezTo>
                    <a:pt x="33" y="0"/>
                    <a:pt x="1" y="32"/>
                    <a:pt x="1" y="71"/>
                  </a:cubicBezTo>
                  <a:cubicBezTo>
                    <a:pt x="1" y="112"/>
                    <a:pt x="33" y="144"/>
                    <a:pt x="72" y="144"/>
                  </a:cubicBezTo>
                  <a:lnTo>
                    <a:pt x="22574" y="144"/>
                  </a:lnTo>
                  <a:cubicBezTo>
                    <a:pt x="22615" y="144"/>
                    <a:pt x="22647" y="112"/>
                    <a:pt x="22647" y="71"/>
                  </a:cubicBezTo>
                  <a:cubicBezTo>
                    <a:pt x="22647" y="32"/>
                    <a:pt x="22615" y="0"/>
                    <a:pt x="22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4582200" y="3291125"/>
              <a:ext cx="566175" cy="3650"/>
            </a:xfrm>
            <a:custGeom>
              <a:avLst/>
              <a:gdLst/>
              <a:ahLst/>
              <a:cxnLst/>
              <a:rect l="l" t="t" r="r" b="b"/>
              <a:pathLst>
                <a:path w="22647" h="146" extrusionOk="0">
                  <a:moveTo>
                    <a:pt x="72" y="1"/>
                  </a:moveTo>
                  <a:cubicBezTo>
                    <a:pt x="33" y="1"/>
                    <a:pt x="1" y="34"/>
                    <a:pt x="1" y="73"/>
                  </a:cubicBezTo>
                  <a:cubicBezTo>
                    <a:pt x="1" y="112"/>
                    <a:pt x="33" y="146"/>
                    <a:pt x="72" y="146"/>
                  </a:cubicBezTo>
                  <a:lnTo>
                    <a:pt x="22574" y="146"/>
                  </a:lnTo>
                  <a:cubicBezTo>
                    <a:pt x="22615" y="146"/>
                    <a:pt x="22647" y="112"/>
                    <a:pt x="22647" y="73"/>
                  </a:cubicBezTo>
                  <a:cubicBezTo>
                    <a:pt x="22647" y="34"/>
                    <a:pt x="22615" y="1"/>
                    <a:pt x="22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4992725" y="3177150"/>
              <a:ext cx="102850" cy="108100"/>
            </a:xfrm>
            <a:custGeom>
              <a:avLst/>
              <a:gdLst/>
              <a:ahLst/>
              <a:cxnLst/>
              <a:rect l="l" t="t" r="r" b="b"/>
              <a:pathLst>
                <a:path w="4114" h="4324" extrusionOk="0">
                  <a:moveTo>
                    <a:pt x="1" y="1"/>
                  </a:moveTo>
                  <a:lnTo>
                    <a:pt x="1" y="4324"/>
                  </a:lnTo>
                  <a:lnTo>
                    <a:pt x="2056" y="3376"/>
                  </a:lnTo>
                  <a:lnTo>
                    <a:pt x="4113" y="4324"/>
                  </a:lnTo>
                  <a:lnTo>
                    <a:pt x="41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4196150" y="2062350"/>
              <a:ext cx="53125" cy="50900"/>
            </a:xfrm>
            <a:custGeom>
              <a:avLst/>
              <a:gdLst/>
              <a:ahLst/>
              <a:cxnLst/>
              <a:rect l="l" t="t" r="r" b="b"/>
              <a:pathLst>
                <a:path w="2125" h="2036" extrusionOk="0">
                  <a:moveTo>
                    <a:pt x="1063" y="206"/>
                  </a:moveTo>
                  <a:cubicBezTo>
                    <a:pt x="1091" y="206"/>
                    <a:pt x="1118" y="207"/>
                    <a:pt x="1146" y="210"/>
                  </a:cubicBezTo>
                  <a:cubicBezTo>
                    <a:pt x="1525" y="247"/>
                    <a:pt x="1832" y="554"/>
                    <a:pt x="1872" y="934"/>
                  </a:cubicBezTo>
                  <a:cubicBezTo>
                    <a:pt x="1920" y="1420"/>
                    <a:pt x="1537" y="1830"/>
                    <a:pt x="1062" y="1830"/>
                  </a:cubicBezTo>
                  <a:cubicBezTo>
                    <a:pt x="1034" y="1830"/>
                    <a:pt x="1007" y="1829"/>
                    <a:pt x="979" y="1826"/>
                  </a:cubicBezTo>
                  <a:cubicBezTo>
                    <a:pt x="600" y="1789"/>
                    <a:pt x="293" y="1482"/>
                    <a:pt x="255" y="1101"/>
                  </a:cubicBezTo>
                  <a:cubicBezTo>
                    <a:pt x="206" y="615"/>
                    <a:pt x="588" y="206"/>
                    <a:pt x="1063" y="206"/>
                  </a:cubicBezTo>
                  <a:close/>
                  <a:moveTo>
                    <a:pt x="1061" y="1"/>
                  </a:moveTo>
                  <a:cubicBezTo>
                    <a:pt x="1034" y="1"/>
                    <a:pt x="1007" y="2"/>
                    <a:pt x="979" y="4"/>
                  </a:cubicBezTo>
                  <a:cubicBezTo>
                    <a:pt x="487" y="43"/>
                    <a:pt x="88" y="441"/>
                    <a:pt x="49" y="935"/>
                  </a:cubicBezTo>
                  <a:cubicBezTo>
                    <a:pt x="1" y="1534"/>
                    <a:pt x="475" y="2035"/>
                    <a:pt x="1064" y="2035"/>
                  </a:cubicBezTo>
                  <a:cubicBezTo>
                    <a:pt x="1091" y="2035"/>
                    <a:pt x="1118" y="2034"/>
                    <a:pt x="1146" y="2032"/>
                  </a:cubicBezTo>
                  <a:cubicBezTo>
                    <a:pt x="1638" y="1993"/>
                    <a:pt x="2037" y="1593"/>
                    <a:pt x="2077" y="1101"/>
                  </a:cubicBezTo>
                  <a:cubicBezTo>
                    <a:pt x="2124" y="502"/>
                    <a:pt x="1651" y="1"/>
                    <a:pt x="1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5115600" y="2721500"/>
              <a:ext cx="53125" cy="50900"/>
            </a:xfrm>
            <a:custGeom>
              <a:avLst/>
              <a:gdLst/>
              <a:ahLst/>
              <a:cxnLst/>
              <a:rect l="l" t="t" r="r" b="b"/>
              <a:pathLst>
                <a:path w="2125" h="2036" extrusionOk="0">
                  <a:moveTo>
                    <a:pt x="1061" y="205"/>
                  </a:moveTo>
                  <a:cubicBezTo>
                    <a:pt x="1089" y="205"/>
                    <a:pt x="1117" y="207"/>
                    <a:pt x="1146" y="210"/>
                  </a:cubicBezTo>
                  <a:cubicBezTo>
                    <a:pt x="1525" y="247"/>
                    <a:pt x="1832" y="554"/>
                    <a:pt x="1871" y="934"/>
                  </a:cubicBezTo>
                  <a:cubicBezTo>
                    <a:pt x="1919" y="1419"/>
                    <a:pt x="1537" y="1830"/>
                    <a:pt x="1061" y="1830"/>
                  </a:cubicBezTo>
                  <a:cubicBezTo>
                    <a:pt x="1034" y="1830"/>
                    <a:pt x="1007" y="1829"/>
                    <a:pt x="979" y="1826"/>
                  </a:cubicBezTo>
                  <a:cubicBezTo>
                    <a:pt x="599" y="1787"/>
                    <a:pt x="292" y="1480"/>
                    <a:pt x="255" y="1100"/>
                  </a:cubicBezTo>
                  <a:cubicBezTo>
                    <a:pt x="205" y="616"/>
                    <a:pt x="587" y="205"/>
                    <a:pt x="1061" y="205"/>
                  </a:cubicBezTo>
                  <a:close/>
                  <a:moveTo>
                    <a:pt x="1063" y="0"/>
                  </a:moveTo>
                  <a:cubicBezTo>
                    <a:pt x="1035" y="0"/>
                    <a:pt x="1007" y="2"/>
                    <a:pt x="979" y="4"/>
                  </a:cubicBezTo>
                  <a:cubicBezTo>
                    <a:pt x="486" y="43"/>
                    <a:pt x="88" y="441"/>
                    <a:pt x="49" y="934"/>
                  </a:cubicBezTo>
                  <a:cubicBezTo>
                    <a:pt x="0" y="1532"/>
                    <a:pt x="475" y="2035"/>
                    <a:pt x="1064" y="2035"/>
                  </a:cubicBezTo>
                  <a:cubicBezTo>
                    <a:pt x="1091" y="2035"/>
                    <a:pt x="1118" y="2034"/>
                    <a:pt x="1146" y="2032"/>
                  </a:cubicBezTo>
                  <a:cubicBezTo>
                    <a:pt x="1638" y="1993"/>
                    <a:pt x="2036" y="1593"/>
                    <a:pt x="2077" y="1100"/>
                  </a:cubicBezTo>
                  <a:cubicBezTo>
                    <a:pt x="2124" y="503"/>
                    <a:pt x="165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1"/>
          <p:cNvSpPr/>
          <p:nvPr/>
        </p:nvSpPr>
        <p:spPr>
          <a:xfrm>
            <a:off x="5094619" y="1950375"/>
            <a:ext cx="123300" cy="123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8020188" y="37110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B1E2FDEE-A30A-7F07-E9DE-00481DF3C69C}"/>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8FAF05DE-CD4A-89E5-A036-39498BEC8B31}"/>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5AB2DCA2-8DD6-84E5-9AEC-2E12B5A4D525}"/>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F24287EF-93A4-08CE-DD86-B999E4EA7BDE}"/>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21F47464-52F4-05A4-5E0A-35815C4A7E80}"/>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2024BE90-AAA3-9989-198B-BD3704E00717}"/>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81" name="Google Shape;205;p26">
            <a:extLst>
              <a:ext uri="{FF2B5EF4-FFF2-40B4-BE49-F238E27FC236}">
                <a16:creationId xmlns:a16="http://schemas.microsoft.com/office/drawing/2014/main" id="{C61D7303-3049-4FB8-A10F-1A32ACC2B8E6}"/>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3064420" cy="4064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err="1">
                <a:latin typeface="Prompt SemiBold" panose="00000700000000000000" pitchFamily="2" charset="-34"/>
                <a:cs typeface="Prompt SemiBold" panose="00000700000000000000" pitchFamily="2" charset="-34"/>
              </a:rPr>
              <a:t>Lược</a:t>
            </a:r>
            <a:r>
              <a:rPr lang="vi-VN" sz="1800" dirty="0">
                <a:latin typeface="Prompt SemiBold" panose="00000700000000000000" pitchFamily="2" charset="-34"/>
                <a:cs typeface="Prompt SemiBold" panose="00000700000000000000" pitchFamily="2" charset="-34"/>
              </a:rPr>
              <a:t> </a:t>
            </a:r>
            <a:r>
              <a:rPr lang="vi-VN" sz="1800" dirty="0" err="1">
                <a:latin typeface="Prompt SemiBold" panose="00000700000000000000" pitchFamily="2" charset="-34"/>
                <a:cs typeface="Prompt SemiBold" panose="00000700000000000000" pitchFamily="2" charset="-34"/>
              </a:rPr>
              <a:t>đồ</a:t>
            </a:r>
            <a:r>
              <a:rPr lang="vi-VN" sz="1800" dirty="0">
                <a:latin typeface="Prompt SemiBold" panose="00000700000000000000" pitchFamily="2" charset="-34"/>
                <a:cs typeface="Prompt SemiBold" panose="00000700000000000000" pitchFamily="2" charset="-34"/>
              </a:rPr>
              <a:t> CSDL </a:t>
            </a:r>
            <a:r>
              <a:rPr lang="vi-VN" sz="1800" dirty="0" err="1">
                <a:latin typeface="Prompt SemiBold" panose="00000700000000000000" pitchFamily="2" charset="-34"/>
                <a:cs typeface="Prompt SemiBold" panose="00000700000000000000" pitchFamily="2" charset="-34"/>
              </a:rPr>
              <a:t>của</a:t>
            </a:r>
            <a:r>
              <a:rPr lang="vi-VN" sz="1800" dirty="0">
                <a:latin typeface="Prompt SemiBold" panose="00000700000000000000" pitchFamily="2" charset="-34"/>
                <a:cs typeface="Prompt SemiBold" panose="00000700000000000000" pitchFamily="2" charset="-34"/>
              </a:rPr>
              <a:t> </a:t>
            </a:r>
            <a:r>
              <a:rPr lang="vi-VN" sz="1800" dirty="0" err="1">
                <a:latin typeface="Prompt SemiBold" panose="00000700000000000000" pitchFamily="2" charset="-34"/>
                <a:cs typeface="Prompt SemiBold" panose="00000700000000000000" pitchFamily="2" charset="-34"/>
              </a:rPr>
              <a:t>web</a:t>
            </a:r>
            <a:endParaRPr sz="1800" dirty="0">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210ADACF-01B7-41A8-99E3-9D4847DE430A}"/>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4" name="Picture 13">
            <a:extLst>
              <a:ext uri="{FF2B5EF4-FFF2-40B4-BE49-F238E27FC236}">
                <a16:creationId xmlns:a16="http://schemas.microsoft.com/office/drawing/2014/main" id="{AC6F5DC5-D2D9-4EFF-B534-F8611944B92D}"/>
              </a:ext>
            </a:extLst>
          </p:cNvPr>
          <p:cNvPicPr>
            <a:picLocks noChangeAspect="1"/>
          </p:cNvPicPr>
          <p:nvPr/>
        </p:nvPicPr>
        <p:blipFill>
          <a:blip r:embed="rId3"/>
          <a:stretch>
            <a:fillRect/>
          </a:stretch>
        </p:blipFill>
        <p:spPr>
          <a:xfrm>
            <a:off x="1293707" y="1174133"/>
            <a:ext cx="6156960" cy="3323908"/>
          </a:xfrm>
          <a:prstGeom prst="rect">
            <a:avLst/>
          </a:prstGeom>
        </p:spPr>
      </p:pic>
    </p:spTree>
    <p:extLst>
      <p:ext uri="{BB962C8B-B14F-4D97-AF65-F5344CB8AC3E}">
        <p14:creationId xmlns:p14="http://schemas.microsoft.com/office/powerpoint/2010/main" val="245435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4"/>
          <p:cNvSpPr/>
          <p:nvPr/>
        </p:nvSpPr>
        <p:spPr>
          <a:xfrm>
            <a:off x="5711700" y="1104300"/>
            <a:ext cx="1168800" cy="116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Prompt SemiBold" panose="00000700000000000000" pitchFamily="2" charset="-34"/>
                <a:cs typeface="Prompt SemiBold" panose="00000700000000000000" pitchFamily="2" charset="-34"/>
              </a:rPr>
              <a:t>Thiết kế và triển khai</a:t>
            </a:r>
            <a:endParaRPr>
              <a:latin typeface="Prompt SemiBold" panose="00000700000000000000" pitchFamily="2" charset="-34"/>
              <a:cs typeface="Prompt SemiBold" panose="00000700000000000000" pitchFamily="2" charset="-34"/>
            </a:endParaRPr>
          </a:p>
        </p:txBody>
      </p:sp>
      <p:sp>
        <p:nvSpPr>
          <p:cNvPr id="894" name="Google Shape;894;p34"/>
          <p:cNvSpPr txBox="1">
            <a:spLocks noGrp="1"/>
          </p:cNvSpPr>
          <p:nvPr>
            <p:ph type="title" idx="2"/>
          </p:nvPr>
        </p:nvSpPr>
        <p:spPr>
          <a:xfrm>
            <a:off x="4572000" y="1196450"/>
            <a:ext cx="34482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895" name="Google Shape;895;p34"/>
          <p:cNvGrpSpPr/>
          <p:nvPr/>
        </p:nvGrpSpPr>
        <p:grpSpPr>
          <a:xfrm flipH="1">
            <a:off x="715110" y="1428440"/>
            <a:ext cx="3715854" cy="2286606"/>
            <a:chOff x="5467825" y="2094550"/>
            <a:chExt cx="2061500" cy="1268575"/>
          </a:xfrm>
        </p:grpSpPr>
        <p:sp>
          <p:nvSpPr>
            <p:cNvPr id="896" name="Google Shape;896;p34"/>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4"/>
          <p:cNvGrpSpPr/>
          <p:nvPr/>
        </p:nvGrpSpPr>
        <p:grpSpPr>
          <a:xfrm>
            <a:off x="826722" y="2016082"/>
            <a:ext cx="3345818" cy="1698977"/>
            <a:chOff x="279100" y="2899325"/>
            <a:chExt cx="3365900" cy="1709175"/>
          </a:xfrm>
        </p:grpSpPr>
        <p:sp>
          <p:nvSpPr>
            <p:cNvPr id="901" name="Google Shape;901;p34"/>
            <p:cNvSpPr/>
            <p:nvPr/>
          </p:nvSpPr>
          <p:spPr>
            <a:xfrm>
              <a:off x="719250" y="2928625"/>
              <a:ext cx="2456350" cy="1523100"/>
            </a:xfrm>
            <a:custGeom>
              <a:avLst/>
              <a:gdLst/>
              <a:ahLst/>
              <a:cxnLst/>
              <a:rect l="l" t="t" r="r" b="b"/>
              <a:pathLst>
                <a:path w="98254" h="60924" extrusionOk="0">
                  <a:moveTo>
                    <a:pt x="3722" y="0"/>
                  </a:moveTo>
                  <a:cubicBezTo>
                    <a:pt x="1668" y="0"/>
                    <a:pt x="1" y="1667"/>
                    <a:pt x="1" y="3721"/>
                  </a:cubicBezTo>
                  <a:lnTo>
                    <a:pt x="1" y="57202"/>
                  </a:lnTo>
                  <a:cubicBezTo>
                    <a:pt x="1" y="59255"/>
                    <a:pt x="1668" y="60923"/>
                    <a:pt x="3722" y="60923"/>
                  </a:cubicBezTo>
                  <a:lnTo>
                    <a:pt x="94532" y="60923"/>
                  </a:lnTo>
                  <a:cubicBezTo>
                    <a:pt x="96586" y="60923"/>
                    <a:pt x="98253" y="59255"/>
                    <a:pt x="98253" y="57202"/>
                  </a:cubicBezTo>
                  <a:lnTo>
                    <a:pt x="98253" y="3721"/>
                  </a:lnTo>
                  <a:cubicBezTo>
                    <a:pt x="98253" y="1667"/>
                    <a:pt x="96586" y="0"/>
                    <a:pt x="9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2334175" y="2899325"/>
              <a:ext cx="435475" cy="6000"/>
            </a:xfrm>
            <a:custGeom>
              <a:avLst/>
              <a:gdLst/>
              <a:ahLst/>
              <a:cxnLst/>
              <a:rect l="l" t="t" r="r" b="b"/>
              <a:pathLst>
                <a:path w="17419" h="240" extrusionOk="0">
                  <a:moveTo>
                    <a:pt x="120" y="0"/>
                  </a:moveTo>
                  <a:cubicBezTo>
                    <a:pt x="52" y="0"/>
                    <a:pt x="1" y="54"/>
                    <a:pt x="1" y="119"/>
                  </a:cubicBezTo>
                  <a:cubicBezTo>
                    <a:pt x="1" y="186"/>
                    <a:pt x="52" y="240"/>
                    <a:pt x="120" y="240"/>
                  </a:cubicBezTo>
                  <a:lnTo>
                    <a:pt x="17299" y="240"/>
                  </a:lnTo>
                  <a:cubicBezTo>
                    <a:pt x="17365" y="240"/>
                    <a:pt x="17418" y="186"/>
                    <a:pt x="17418" y="119"/>
                  </a:cubicBezTo>
                  <a:cubicBezTo>
                    <a:pt x="17418" y="54"/>
                    <a:pt x="17365" y="0"/>
                    <a:pt x="17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828350" y="3031475"/>
              <a:ext cx="2238150" cy="1234025"/>
            </a:xfrm>
            <a:custGeom>
              <a:avLst/>
              <a:gdLst/>
              <a:ahLst/>
              <a:cxnLst/>
              <a:rect l="l" t="t" r="r" b="b"/>
              <a:pathLst>
                <a:path w="89526" h="49361" extrusionOk="0">
                  <a:moveTo>
                    <a:pt x="2537" y="1"/>
                  </a:moveTo>
                  <a:cubicBezTo>
                    <a:pt x="2069" y="1"/>
                    <a:pt x="1629" y="118"/>
                    <a:pt x="1253" y="327"/>
                  </a:cubicBezTo>
                  <a:cubicBezTo>
                    <a:pt x="505" y="739"/>
                    <a:pt x="1" y="1503"/>
                    <a:pt x="1" y="2377"/>
                  </a:cubicBezTo>
                  <a:lnTo>
                    <a:pt x="1" y="46982"/>
                  </a:lnTo>
                  <a:cubicBezTo>
                    <a:pt x="1" y="48296"/>
                    <a:pt x="1136" y="49361"/>
                    <a:pt x="2537" y="49361"/>
                  </a:cubicBezTo>
                  <a:lnTo>
                    <a:pt x="86988" y="49361"/>
                  </a:lnTo>
                  <a:cubicBezTo>
                    <a:pt x="87736" y="49361"/>
                    <a:pt x="88411" y="49056"/>
                    <a:pt x="88875" y="48571"/>
                  </a:cubicBezTo>
                  <a:cubicBezTo>
                    <a:pt x="89280" y="48150"/>
                    <a:pt x="89525" y="47592"/>
                    <a:pt x="89525" y="46982"/>
                  </a:cubicBezTo>
                  <a:lnTo>
                    <a:pt x="89525" y="2377"/>
                  </a:lnTo>
                  <a:cubicBezTo>
                    <a:pt x="89525" y="1065"/>
                    <a:pt x="88388" y="1"/>
                    <a:pt x="86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534425" y="4398700"/>
              <a:ext cx="2828500" cy="201300"/>
            </a:xfrm>
            <a:custGeom>
              <a:avLst/>
              <a:gdLst/>
              <a:ahLst/>
              <a:cxnLst/>
              <a:rect l="l" t="t" r="r" b="b"/>
              <a:pathLst>
                <a:path w="113140" h="8052" extrusionOk="0">
                  <a:moveTo>
                    <a:pt x="4722" y="1"/>
                  </a:moveTo>
                  <a:lnTo>
                    <a:pt x="1039" y="4762"/>
                  </a:lnTo>
                  <a:cubicBezTo>
                    <a:pt x="1" y="6105"/>
                    <a:pt x="956" y="8052"/>
                    <a:pt x="2652" y="8052"/>
                  </a:cubicBezTo>
                  <a:lnTo>
                    <a:pt x="110488" y="8052"/>
                  </a:lnTo>
                  <a:cubicBezTo>
                    <a:pt x="112184" y="8052"/>
                    <a:pt x="113139" y="6105"/>
                    <a:pt x="112101" y="4764"/>
                  </a:cubicBezTo>
                  <a:lnTo>
                    <a:pt x="108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2745600" y="4471500"/>
              <a:ext cx="55750" cy="55750"/>
            </a:xfrm>
            <a:custGeom>
              <a:avLst/>
              <a:gdLst/>
              <a:ahLst/>
              <a:cxnLst/>
              <a:rect l="l" t="t" r="r" b="b"/>
              <a:pathLst>
                <a:path w="2230" h="2230" extrusionOk="0">
                  <a:moveTo>
                    <a:pt x="1115" y="1"/>
                  </a:moveTo>
                  <a:cubicBezTo>
                    <a:pt x="499" y="1"/>
                    <a:pt x="0" y="499"/>
                    <a:pt x="0" y="1115"/>
                  </a:cubicBezTo>
                  <a:cubicBezTo>
                    <a:pt x="0" y="1731"/>
                    <a:pt x="499" y="2230"/>
                    <a:pt x="1115" y="2230"/>
                  </a:cubicBezTo>
                  <a:cubicBezTo>
                    <a:pt x="1731" y="2230"/>
                    <a:pt x="2229" y="1731"/>
                    <a:pt x="2229" y="1115"/>
                  </a:cubicBezTo>
                  <a:cubicBezTo>
                    <a:pt x="2229"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2844000" y="4471500"/>
              <a:ext cx="55750" cy="55750"/>
            </a:xfrm>
            <a:custGeom>
              <a:avLst/>
              <a:gdLst/>
              <a:ahLst/>
              <a:cxnLst/>
              <a:rect l="l" t="t" r="r" b="b"/>
              <a:pathLst>
                <a:path w="2230" h="2230" extrusionOk="0">
                  <a:moveTo>
                    <a:pt x="1115" y="1"/>
                  </a:moveTo>
                  <a:cubicBezTo>
                    <a:pt x="501" y="1"/>
                    <a:pt x="1" y="499"/>
                    <a:pt x="1" y="1115"/>
                  </a:cubicBezTo>
                  <a:cubicBezTo>
                    <a:pt x="1" y="1731"/>
                    <a:pt x="501" y="2230"/>
                    <a:pt x="1115" y="2230"/>
                  </a:cubicBezTo>
                  <a:cubicBezTo>
                    <a:pt x="1731" y="2230"/>
                    <a:pt x="2230" y="1731"/>
                    <a:pt x="2230" y="1115"/>
                  </a:cubicBezTo>
                  <a:cubicBezTo>
                    <a:pt x="2230"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2647150" y="4471500"/>
              <a:ext cx="55750" cy="55750"/>
            </a:xfrm>
            <a:custGeom>
              <a:avLst/>
              <a:gdLst/>
              <a:ahLst/>
              <a:cxnLst/>
              <a:rect l="l" t="t" r="r" b="b"/>
              <a:pathLst>
                <a:path w="2230" h="2230" extrusionOk="0">
                  <a:moveTo>
                    <a:pt x="1115" y="1"/>
                  </a:moveTo>
                  <a:cubicBezTo>
                    <a:pt x="501" y="1"/>
                    <a:pt x="0" y="499"/>
                    <a:pt x="0" y="1115"/>
                  </a:cubicBezTo>
                  <a:cubicBezTo>
                    <a:pt x="0" y="1731"/>
                    <a:pt x="501" y="2230"/>
                    <a:pt x="1115" y="2230"/>
                  </a:cubicBezTo>
                  <a:cubicBezTo>
                    <a:pt x="1730" y="2230"/>
                    <a:pt x="2229" y="1731"/>
                    <a:pt x="2229" y="1115"/>
                  </a:cubicBezTo>
                  <a:cubicBezTo>
                    <a:pt x="2229" y="499"/>
                    <a:pt x="1730"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1633350" y="4398700"/>
              <a:ext cx="640825" cy="29625"/>
            </a:xfrm>
            <a:custGeom>
              <a:avLst/>
              <a:gdLst/>
              <a:ahLst/>
              <a:cxnLst/>
              <a:rect l="l" t="t" r="r" b="b"/>
              <a:pathLst>
                <a:path w="25633" h="1185" extrusionOk="0">
                  <a:moveTo>
                    <a:pt x="0" y="1"/>
                  </a:moveTo>
                  <a:lnTo>
                    <a:pt x="0" y="79"/>
                  </a:lnTo>
                  <a:cubicBezTo>
                    <a:pt x="0" y="689"/>
                    <a:pt x="409" y="1184"/>
                    <a:pt x="913" y="1184"/>
                  </a:cubicBezTo>
                  <a:lnTo>
                    <a:pt x="24719" y="1184"/>
                  </a:lnTo>
                  <a:cubicBezTo>
                    <a:pt x="25223" y="1184"/>
                    <a:pt x="25632" y="689"/>
                    <a:pt x="25632" y="79"/>
                  </a:cubicBezTo>
                  <a:lnTo>
                    <a:pt x="25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828350" y="3031475"/>
              <a:ext cx="2238150" cy="133675"/>
            </a:xfrm>
            <a:custGeom>
              <a:avLst/>
              <a:gdLst/>
              <a:ahLst/>
              <a:cxnLst/>
              <a:rect l="l" t="t" r="r" b="b"/>
              <a:pathLst>
                <a:path w="89526" h="5347" extrusionOk="0">
                  <a:moveTo>
                    <a:pt x="2537" y="1"/>
                  </a:moveTo>
                  <a:cubicBezTo>
                    <a:pt x="1675" y="1"/>
                    <a:pt x="916" y="428"/>
                    <a:pt x="459" y="1086"/>
                  </a:cubicBezTo>
                  <a:cubicBezTo>
                    <a:pt x="169" y="1497"/>
                    <a:pt x="1" y="1998"/>
                    <a:pt x="1" y="2537"/>
                  </a:cubicBezTo>
                  <a:lnTo>
                    <a:pt x="1" y="5347"/>
                  </a:lnTo>
                  <a:lnTo>
                    <a:pt x="89525" y="5347"/>
                  </a:lnTo>
                  <a:lnTo>
                    <a:pt x="89525" y="2537"/>
                  </a:lnTo>
                  <a:cubicBezTo>
                    <a:pt x="89525" y="1998"/>
                    <a:pt x="89357" y="1497"/>
                    <a:pt x="89067" y="1086"/>
                  </a:cubicBezTo>
                  <a:cubicBezTo>
                    <a:pt x="88610" y="428"/>
                    <a:pt x="87849" y="1"/>
                    <a:pt x="8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2803100" y="3070900"/>
              <a:ext cx="46675" cy="46675"/>
            </a:xfrm>
            <a:custGeom>
              <a:avLst/>
              <a:gdLst/>
              <a:ahLst/>
              <a:cxnLst/>
              <a:rect l="l" t="t" r="r" b="b"/>
              <a:pathLst>
                <a:path w="1867" h="1867" extrusionOk="0">
                  <a:moveTo>
                    <a:pt x="935" y="0"/>
                  </a:moveTo>
                  <a:cubicBezTo>
                    <a:pt x="419" y="0"/>
                    <a:pt x="0" y="419"/>
                    <a:pt x="0" y="933"/>
                  </a:cubicBezTo>
                  <a:cubicBezTo>
                    <a:pt x="0" y="1449"/>
                    <a:pt x="419" y="1867"/>
                    <a:pt x="935" y="1867"/>
                  </a:cubicBezTo>
                  <a:cubicBezTo>
                    <a:pt x="1451" y="1867"/>
                    <a:pt x="1867" y="1449"/>
                    <a:pt x="1867" y="933"/>
                  </a:cubicBezTo>
                  <a:cubicBezTo>
                    <a:pt x="1867" y="419"/>
                    <a:pt x="1451" y="0"/>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2727425" y="3070900"/>
              <a:ext cx="46725" cy="46675"/>
            </a:xfrm>
            <a:custGeom>
              <a:avLst/>
              <a:gdLst/>
              <a:ahLst/>
              <a:cxnLst/>
              <a:rect l="l" t="t" r="r" b="b"/>
              <a:pathLst>
                <a:path w="1869" h="1867" extrusionOk="0">
                  <a:moveTo>
                    <a:pt x="935" y="0"/>
                  </a:moveTo>
                  <a:cubicBezTo>
                    <a:pt x="419" y="0"/>
                    <a:pt x="0" y="419"/>
                    <a:pt x="0" y="933"/>
                  </a:cubicBezTo>
                  <a:cubicBezTo>
                    <a:pt x="0" y="1449"/>
                    <a:pt x="419" y="1867"/>
                    <a:pt x="935" y="1867"/>
                  </a:cubicBezTo>
                  <a:cubicBezTo>
                    <a:pt x="1451" y="1867"/>
                    <a:pt x="1869" y="1449"/>
                    <a:pt x="1869" y="933"/>
                  </a:cubicBezTo>
                  <a:cubicBezTo>
                    <a:pt x="1869" y="419"/>
                    <a:pt x="1451"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2655450" y="3070900"/>
              <a:ext cx="46675" cy="46675"/>
            </a:xfrm>
            <a:custGeom>
              <a:avLst/>
              <a:gdLst/>
              <a:ahLst/>
              <a:cxnLst/>
              <a:rect l="l" t="t" r="r" b="b"/>
              <a:pathLst>
                <a:path w="1867" h="1867" extrusionOk="0">
                  <a:moveTo>
                    <a:pt x="932" y="0"/>
                  </a:moveTo>
                  <a:cubicBezTo>
                    <a:pt x="418" y="0"/>
                    <a:pt x="0" y="419"/>
                    <a:pt x="0" y="933"/>
                  </a:cubicBezTo>
                  <a:cubicBezTo>
                    <a:pt x="0" y="1449"/>
                    <a:pt x="418" y="1867"/>
                    <a:pt x="932" y="1867"/>
                  </a:cubicBezTo>
                  <a:cubicBezTo>
                    <a:pt x="1448" y="1867"/>
                    <a:pt x="1866" y="1449"/>
                    <a:pt x="1866" y="933"/>
                  </a:cubicBezTo>
                  <a:cubicBezTo>
                    <a:pt x="1866" y="419"/>
                    <a:pt x="1448" y="0"/>
                    <a:pt x="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828350" y="3195050"/>
              <a:ext cx="2238150" cy="9000"/>
            </a:xfrm>
            <a:custGeom>
              <a:avLst/>
              <a:gdLst/>
              <a:ahLst/>
              <a:cxnLst/>
              <a:rect l="l" t="t" r="r" b="b"/>
              <a:pathLst>
                <a:path w="89526" h="360" extrusionOk="0">
                  <a:moveTo>
                    <a:pt x="1" y="1"/>
                  </a:moveTo>
                  <a:lnTo>
                    <a:pt x="1" y="360"/>
                  </a:lnTo>
                  <a:lnTo>
                    <a:pt x="89525" y="360"/>
                  </a:lnTo>
                  <a:lnTo>
                    <a:pt x="8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724825" y="4395250"/>
              <a:ext cx="2445350" cy="6975"/>
            </a:xfrm>
            <a:custGeom>
              <a:avLst/>
              <a:gdLst/>
              <a:ahLst/>
              <a:cxnLst/>
              <a:rect l="l" t="t" r="r" b="b"/>
              <a:pathLst>
                <a:path w="97814" h="279" extrusionOk="0">
                  <a:moveTo>
                    <a:pt x="140" y="1"/>
                  </a:moveTo>
                  <a:cubicBezTo>
                    <a:pt x="63" y="1"/>
                    <a:pt x="0" y="64"/>
                    <a:pt x="0" y="139"/>
                  </a:cubicBezTo>
                  <a:cubicBezTo>
                    <a:pt x="0" y="216"/>
                    <a:pt x="63" y="279"/>
                    <a:pt x="140" y="279"/>
                  </a:cubicBezTo>
                  <a:lnTo>
                    <a:pt x="97675" y="279"/>
                  </a:lnTo>
                  <a:cubicBezTo>
                    <a:pt x="97750" y="279"/>
                    <a:pt x="97814" y="216"/>
                    <a:pt x="97814" y="139"/>
                  </a:cubicBezTo>
                  <a:cubicBezTo>
                    <a:pt x="97814" y="64"/>
                    <a:pt x="97750" y="1"/>
                    <a:pt x="97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279100" y="4599750"/>
              <a:ext cx="3314575" cy="8750"/>
            </a:xfrm>
            <a:custGeom>
              <a:avLst/>
              <a:gdLst/>
              <a:ahLst/>
              <a:cxnLst/>
              <a:rect l="l" t="t" r="r" b="b"/>
              <a:pathLst>
                <a:path w="132583" h="350" extrusionOk="0">
                  <a:moveTo>
                    <a:pt x="18" y="0"/>
                  </a:moveTo>
                  <a:cubicBezTo>
                    <a:pt x="9" y="0"/>
                    <a:pt x="1" y="8"/>
                    <a:pt x="1" y="17"/>
                  </a:cubicBezTo>
                  <a:lnTo>
                    <a:pt x="1" y="332"/>
                  </a:lnTo>
                  <a:cubicBezTo>
                    <a:pt x="1" y="342"/>
                    <a:pt x="9" y="349"/>
                    <a:pt x="18" y="349"/>
                  </a:cubicBezTo>
                  <a:lnTo>
                    <a:pt x="132565" y="349"/>
                  </a:lnTo>
                  <a:cubicBezTo>
                    <a:pt x="132575" y="349"/>
                    <a:pt x="132583" y="342"/>
                    <a:pt x="132583" y="332"/>
                  </a:cubicBezTo>
                  <a:lnTo>
                    <a:pt x="132583" y="17"/>
                  </a:lnTo>
                  <a:cubicBezTo>
                    <a:pt x="132583" y="8"/>
                    <a:pt x="132575" y="0"/>
                    <a:pt x="132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332975" y="4419175"/>
              <a:ext cx="115400" cy="105350"/>
            </a:xfrm>
            <a:custGeom>
              <a:avLst/>
              <a:gdLst/>
              <a:ahLst/>
              <a:cxnLst/>
              <a:rect l="l" t="t" r="r" b="b"/>
              <a:pathLst>
                <a:path w="4616" h="4214" extrusionOk="0">
                  <a:moveTo>
                    <a:pt x="2302" y="0"/>
                  </a:moveTo>
                  <a:cubicBezTo>
                    <a:pt x="2081" y="0"/>
                    <a:pt x="1880" y="76"/>
                    <a:pt x="1719" y="212"/>
                  </a:cubicBezTo>
                  <a:cubicBezTo>
                    <a:pt x="0" y="1658"/>
                    <a:pt x="4615" y="4213"/>
                    <a:pt x="4615" y="4213"/>
                  </a:cubicBezTo>
                  <a:cubicBezTo>
                    <a:pt x="4284" y="1102"/>
                    <a:pt x="3146" y="0"/>
                    <a:pt x="2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457600" y="4448425"/>
              <a:ext cx="126675" cy="60625"/>
            </a:xfrm>
            <a:custGeom>
              <a:avLst/>
              <a:gdLst/>
              <a:ahLst/>
              <a:cxnLst/>
              <a:rect l="l" t="t" r="r" b="b"/>
              <a:pathLst>
                <a:path w="5067" h="2425" extrusionOk="0">
                  <a:moveTo>
                    <a:pt x="3580" y="0"/>
                  </a:moveTo>
                  <a:cubicBezTo>
                    <a:pt x="2752" y="0"/>
                    <a:pt x="1504" y="606"/>
                    <a:pt x="1" y="2378"/>
                  </a:cubicBezTo>
                  <a:cubicBezTo>
                    <a:pt x="1" y="2378"/>
                    <a:pt x="504" y="2424"/>
                    <a:pt x="1182" y="2424"/>
                  </a:cubicBezTo>
                  <a:cubicBezTo>
                    <a:pt x="2693" y="2424"/>
                    <a:pt x="5067" y="2193"/>
                    <a:pt x="4649" y="699"/>
                  </a:cubicBezTo>
                  <a:cubicBezTo>
                    <a:pt x="4535" y="298"/>
                    <a:pt x="4161" y="0"/>
                    <a:pt x="3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373975" y="4330775"/>
              <a:ext cx="115400" cy="105375"/>
            </a:xfrm>
            <a:custGeom>
              <a:avLst/>
              <a:gdLst/>
              <a:ahLst/>
              <a:cxnLst/>
              <a:rect l="l" t="t" r="r" b="b"/>
              <a:pathLst>
                <a:path w="4616" h="4215" extrusionOk="0">
                  <a:moveTo>
                    <a:pt x="2303" y="1"/>
                  </a:moveTo>
                  <a:cubicBezTo>
                    <a:pt x="2081" y="1"/>
                    <a:pt x="1880" y="77"/>
                    <a:pt x="1719" y="213"/>
                  </a:cubicBezTo>
                  <a:cubicBezTo>
                    <a:pt x="0" y="1659"/>
                    <a:pt x="4615" y="4214"/>
                    <a:pt x="4615" y="4214"/>
                  </a:cubicBezTo>
                  <a:cubicBezTo>
                    <a:pt x="4286" y="1104"/>
                    <a:pt x="3147"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397950" y="4240325"/>
              <a:ext cx="115400" cy="105375"/>
            </a:xfrm>
            <a:custGeom>
              <a:avLst/>
              <a:gdLst/>
              <a:ahLst/>
              <a:cxnLst/>
              <a:rect l="l" t="t" r="r" b="b"/>
              <a:pathLst>
                <a:path w="4616" h="4215" extrusionOk="0">
                  <a:moveTo>
                    <a:pt x="2303" y="1"/>
                  </a:moveTo>
                  <a:cubicBezTo>
                    <a:pt x="2081" y="1"/>
                    <a:pt x="1880" y="77"/>
                    <a:pt x="1719" y="213"/>
                  </a:cubicBezTo>
                  <a:cubicBezTo>
                    <a:pt x="0" y="1659"/>
                    <a:pt x="4616" y="4214"/>
                    <a:pt x="4616" y="4214"/>
                  </a:cubicBezTo>
                  <a:cubicBezTo>
                    <a:pt x="4284" y="1103"/>
                    <a:pt x="3146"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495350" y="4358550"/>
              <a:ext cx="126675" cy="60625"/>
            </a:xfrm>
            <a:custGeom>
              <a:avLst/>
              <a:gdLst/>
              <a:ahLst/>
              <a:cxnLst/>
              <a:rect l="l" t="t" r="r" b="b"/>
              <a:pathLst>
                <a:path w="5067" h="2425" extrusionOk="0">
                  <a:moveTo>
                    <a:pt x="3580" y="1"/>
                  </a:moveTo>
                  <a:cubicBezTo>
                    <a:pt x="2751" y="1"/>
                    <a:pt x="1504" y="606"/>
                    <a:pt x="0" y="2378"/>
                  </a:cubicBezTo>
                  <a:cubicBezTo>
                    <a:pt x="0" y="2378"/>
                    <a:pt x="504" y="2424"/>
                    <a:pt x="1182" y="2424"/>
                  </a:cubicBezTo>
                  <a:cubicBezTo>
                    <a:pt x="2692" y="2424"/>
                    <a:pt x="5067" y="2193"/>
                    <a:pt x="4648" y="699"/>
                  </a:cubicBezTo>
                  <a:cubicBezTo>
                    <a:pt x="4535" y="298"/>
                    <a:pt x="4160" y="1"/>
                    <a:pt x="3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516300" y="4229275"/>
              <a:ext cx="128700" cy="86100"/>
            </a:xfrm>
            <a:custGeom>
              <a:avLst/>
              <a:gdLst/>
              <a:ahLst/>
              <a:cxnLst/>
              <a:rect l="l" t="t" r="r" b="b"/>
              <a:pathLst>
                <a:path w="5148" h="3444" extrusionOk="0">
                  <a:moveTo>
                    <a:pt x="3102" y="0"/>
                  </a:moveTo>
                  <a:cubicBezTo>
                    <a:pt x="2274" y="0"/>
                    <a:pt x="1052" y="874"/>
                    <a:pt x="1" y="3444"/>
                  </a:cubicBezTo>
                  <a:cubicBezTo>
                    <a:pt x="1" y="3444"/>
                    <a:pt x="5147" y="2276"/>
                    <a:pt x="3900" y="407"/>
                  </a:cubicBezTo>
                  <a:cubicBezTo>
                    <a:pt x="3733" y="157"/>
                    <a:pt x="3453" y="0"/>
                    <a:pt x="3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3384200" y="4180875"/>
              <a:ext cx="142625" cy="427250"/>
            </a:xfrm>
            <a:custGeom>
              <a:avLst/>
              <a:gdLst/>
              <a:ahLst/>
              <a:cxnLst/>
              <a:rect l="l" t="t" r="r" b="b"/>
              <a:pathLst>
                <a:path w="5705" h="17090" extrusionOk="0">
                  <a:moveTo>
                    <a:pt x="5106" y="1"/>
                  </a:moveTo>
                  <a:cubicBezTo>
                    <a:pt x="5009" y="1"/>
                    <a:pt x="4902" y="83"/>
                    <a:pt x="4924" y="208"/>
                  </a:cubicBezTo>
                  <a:cubicBezTo>
                    <a:pt x="5705" y="4795"/>
                    <a:pt x="4774" y="9621"/>
                    <a:pt x="2428" y="13628"/>
                  </a:cubicBezTo>
                  <a:cubicBezTo>
                    <a:pt x="1765" y="14762"/>
                    <a:pt x="988" y="15825"/>
                    <a:pt x="109" y="16801"/>
                  </a:cubicBezTo>
                  <a:cubicBezTo>
                    <a:pt x="1" y="16923"/>
                    <a:pt x="112" y="17089"/>
                    <a:pt x="234" y="17089"/>
                  </a:cubicBezTo>
                  <a:cubicBezTo>
                    <a:pt x="272" y="17089"/>
                    <a:pt x="311" y="17073"/>
                    <a:pt x="345" y="17035"/>
                  </a:cubicBezTo>
                  <a:cubicBezTo>
                    <a:pt x="3518" y="13511"/>
                    <a:pt x="5352" y="8861"/>
                    <a:pt x="5517" y="4127"/>
                  </a:cubicBezTo>
                  <a:cubicBezTo>
                    <a:pt x="5563" y="2786"/>
                    <a:pt x="5469" y="1444"/>
                    <a:pt x="5244" y="120"/>
                  </a:cubicBezTo>
                  <a:cubicBezTo>
                    <a:pt x="5230" y="37"/>
                    <a:pt x="5170" y="1"/>
                    <a:pt x="5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2335375" y="3628200"/>
              <a:ext cx="124950" cy="535300"/>
            </a:xfrm>
            <a:custGeom>
              <a:avLst/>
              <a:gdLst/>
              <a:ahLst/>
              <a:cxnLst/>
              <a:rect l="l" t="t" r="r" b="b"/>
              <a:pathLst>
                <a:path w="4998" h="21412" extrusionOk="0">
                  <a:moveTo>
                    <a:pt x="1" y="0"/>
                  </a:moveTo>
                  <a:lnTo>
                    <a:pt x="1" y="21412"/>
                  </a:lnTo>
                  <a:lnTo>
                    <a:pt x="4998" y="21412"/>
                  </a:lnTo>
                  <a:lnTo>
                    <a:pt x="49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335375" y="3957800"/>
              <a:ext cx="124950" cy="205700"/>
            </a:xfrm>
            <a:custGeom>
              <a:avLst/>
              <a:gdLst/>
              <a:ahLst/>
              <a:cxnLst/>
              <a:rect l="l" t="t" r="r" b="b"/>
              <a:pathLst>
                <a:path w="4998" h="8228" extrusionOk="0">
                  <a:moveTo>
                    <a:pt x="4998" y="0"/>
                  </a:moveTo>
                  <a:cubicBezTo>
                    <a:pt x="3430" y="1054"/>
                    <a:pt x="1771" y="2034"/>
                    <a:pt x="1" y="2580"/>
                  </a:cubicBezTo>
                  <a:lnTo>
                    <a:pt x="1" y="8228"/>
                  </a:lnTo>
                  <a:lnTo>
                    <a:pt x="4998" y="8228"/>
                  </a:lnTo>
                  <a:lnTo>
                    <a:pt x="4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131175" y="3776950"/>
              <a:ext cx="124950" cy="386550"/>
            </a:xfrm>
            <a:custGeom>
              <a:avLst/>
              <a:gdLst/>
              <a:ahLst/>
              <a:cxnLst/>
              <a:rect l="l" t="t" r="r" b="b"/>
              <a:pathLst>
                <a:path w="4998" h="15462" extrusionOk="0">
                  <a:moveTo>
                    <a:pt x="1" y="1"/>
                  </a:moveTo>
                  <a:lnTo>
                    <a:pt x="1" y="15462"/>
                  </a:lnTo>
                  <a:lnTo>
                    <a:pt x="4998" y="15462"/>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131175" y="4027450"/>
              <a:ext cx="124950" cy="136050"/>
            </a:xfrm>
            <a:custGeom>
              <a:avLst/>
              <a:gdLst/>
              <a:ahLst/>
              <a:cxnLst/>
              <a:rect l="l" t="t" r="r" b="b"/>
              <a:pathLst>
                <a:path w="4998" h="5442" extrusionOk="0">
                  <a:moveTo>
                    <a:pt x="2106" y="1"/>
                  </a:moveTo>
                  <a:cubicBezTo>
                    <a:pt x="1225" y="1"/>
                    <a:pt x="538" y="114"/>
                    <a:pt x="1" y="291"/>
                  </a:cubicBezTo>
                  <a:lnTo>
                    <a:pt x="1" y="5442"/>
                  </a:lnTo>
                  <a:lnTo>
                    <a:pt x="4998" y="5442"/>
                  </a:lnTo>
                  <a:lnTo>
                    <a:pt x="4998" y="241"/>
                  </a:lnTo>
                  <a:cubicBezTo>
                    <a:pt x="4693" y="230"/>
                    <a:pt x="4384" y="203"/>
                    <a:pt x="4073" y="157"/>
                  </a:cubicBezTo>
                  <a:cubicBezTo>
                    <a:pt x="3328" y="48"/>
                    <a:pt x="2677" y="1"/>
                    <a:pt x="2106" y="1"/>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2539575" y="3468275"/>
              <a:ext cx="124950" cy="695225"/>
            </a:xfrm>
            <a:custGeom>
              <a:avLst/>
              <a:gdLst/>
              <a:ahLst/>
              <a:cxnLst/>
              <a:rect l="l" t="t" r="r" b="b"/>
              <a:pathLst>
                <a:path w="4998" h="27809" extrusionOk="0">
                  <a:moveTo>
                    <a:pt x="1" y="0"/>
                  </a:moveTo>
                  <a:lnTo>
                    <a:pt x="1" y="27809"/>
                  </a:lnTo>
                  <a:lnTo>
                    <a:pt x="4998" y="27809"/>
                  </a:lnTo>
                  <a:lnTo>
                    <a:pt x="49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2539575" y="3849275"/>
              <a:ext cx="124950" cy="314225"/>
            </a:xfrm>
            <a:custGeom>
              <a:avLst/>
              <a:gdLst/>
              <a:ahLst/>
              <a:cxnLst/>
              <a:rect l="l" t="t" r="r" b="b"/>
              <a:pathLst>
                <a:path w="4998" h="12569" extrusionOk="0">
                  <a:moveTo>
                    <a:pt x="4983" y="0"/>
                  </a:moveTo>
                  <a:cubicBezTo>
                    <a:pt x="3420" y="0"/>
                    <a:pt x="1769" y="933"/>
                    <a:pt x="1" y="2135"/>
                  </a:cubicBezTo>
                  <a:lnTo>
                    <a:pt x="1" y="12569"/>
                  </a:lnTo>
                  <a:lnTo>
                    <a:pt x="4998" y="12569"/>
                  </a:lnTo>
                  <a:lnTo>
                    <a:pt x="4998" y="0"/>
                  </a:lnTo>
                  <a:cubicBezTo>
                    <a:pt x="4993" y="0"/>
                    <a:pt x="4988" y="0"/>
                    <a:pt x="4983" y="0"/>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2374475" y="3332750"/>
              <a:ext cx="191875" cy="198800"/>
            </a:xfrm>
            <a:custGeom>
              <a:avLst/>
              <a:gdLst/>
              <a:ahLst/>
              <a:cxnLst/>
              <a:rect l="l" t="t" r="r" b="b"/>
              <a:pathLst>
                <a:path w="7675" h="7952" extrusionOk="0">
                  <a:moveTo>
                    <a:pt x="7531" y="0"/>
                  </a:moveTo>
                  <a:lnTo>
                    <a:pt x="0" y="7635"/>
                  </a:lnTo>
                  <a:cubicBezTo>
                    <a:pt x="6" y="7740"/>
                    <a:pt x="12" y="7846"/>
                    <a:pt x="19" y="7951"/>
                  </a:cubicBezTo>
                  <a:cubicBezTo>
                    <a:pt x="38" y="7945"/>
                    <a:pt x="56" y="7934"/>
                    <a:pt x="71" y="7919"/>
                  </a:cubicBezTo>
                  <a:lnTo>
                    <a:pt x="7675" y="209"/>
                  </a:lnTo>
                  <a:cubicBezTo>
                    <a:pt x="7627" y="140"/>
                    <a:pt x="7577" y="69"/>
                    <a:pt x="7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2520050" y="3300125"/>
              <a:ext cx="74275" cy="72725"/>
            </a:xfrm>
            <a:custGeom>
              <a:avLst/>
              <a:gdLst/>
              <a:ahLst/>
              <a:cxnLst/>
              <a:rect l="l" t="t" r="r" b="b"/>
              <a:pathLst>
                <a:path w="2971" h="2909" extrusionOk="0">
                  <a:moveTo>
                    <a:pt x="2970" y="1"/>
                  </a:moveTo>
                  <a:lnTo>
                    <a:pt x="1" y="613"/>
                  </a:lnTo>
                  <a:lnTo>
                    <a:pt x="2483" y="2909"/>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2147725" y="3472825"/>
              <a:ext cx="131100" cy="135825"/>
            </a:xfrm>
            <a:custGeom>
              <a:avLst/>
              <a:gdLst/>
              <a:ahLst/>
              <a:cxnLst/>
              <a:rect l="l" t="t" r="r" b="b"/>
              <a:pathLst>
                <a:path w="5244" h="5433" extrusionOk="0">
                  <a:moveTo>
                    <a:pt x="5030" y="0"/>
                  </a:moveTo>
                  <a:lnTo>
                    <a:pt x="47" y="5222"/>
                  </a:lnTo>
                  <a:cubicBezTo>
                    <a:pt x="1" y="5272"/>
                    <a:pt x="1" y="5350"/>
                    <a:pt x="52" y="5398"/>
                  </a:cubicBezTo>
                  <a:cubicBezTo>
                    <a:pt x="75" y="5421"/>
                    <a:pt x="106" y="5433"/>
                    <a:pt x="139" y="5433"/>
                  </a:cubicBezTo>
                  <a:cubicBezTo>
                    <a:pt x="171" y="5433"/>
                    <a:pt x="204" y="5419"/>
                    <a:pt x="229" y="5394"/>
                  </a:cubicBezTo>
                  <a:lnTo>
                    <a:pt x="5243" y="138"/>
                  </a:lnTo>
                  <a:cubicBezTo>
                    <a:pt x="5180" y="85"/>
                    <a:pt x="5097" y="50"/>
                    <a:pt x="5030" y="2"/>
                  </a:cubicBezTo>
                  <a:lnTo>
                    <a:pt x="5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2126100" y="3580425"/>
              <a:ext cx="50125" cy="50150"/>
            </a:xfrm>
            <a:custGeom>
              <a:avLst/>
              <a:gdLst/>
              <a:ahLst/>
              <a:cxnLst/>
              <a:rect l="l" t="t" r="r" b="b"/>
              <a:pathLst>
                <a:path w="2005" h="2006" extrusionOk="0">
                  <a:moveTo>
                    <a:pt x="1004" y="1"/>
                  </a:moveTo>
                  <a:cubicBezTo>
                    <a:pt x="449" y="1"/>
                    <a:pt x="0" y="450"/>
                    <a:pt x="0" y="1004"/>
                  </a:cubicBezTo>
                  <a:cubicBezTo>
                    <a:pt x="0" y="1556"/>
                    <a:pt x="449" y="2005"/>
                    <a:pt x="1004" y="2005"/>
                  </a:cubicBezTo>
                  <a:cubicBezTo>
                    <a:pt x="1556" y="2005"/>
                    <a:pt x="2005" y="1556"/>
                    <a:pt x="2005" y="1004"/>
                  </a:cubicBezTo>
                  <a:cubicBezTo>
                    <a:pt x="2005" y="450"/>
                    <a:pt x="1556"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2265950" y="3434850"/>
              <a:ext cx="50075" cy="50125"/>
            </a:xfrm>
            <a:custGeom>
              <a:avLst/>
              <a:gdLst/>
              <a:ahLst/>
              <a:cxnLst/>
              <a:rect l="l" t="t" r="r" b="b"/>
              <a:pathLst>
                <a:path w="2003" h="2005" extrusionOk="0">
                  <a:moveTo>
                    <a:pt x="1001" y="0"/>
                  </a:moveTo>
                  <a:cubicBezTo>
                    <a:pt x="449" y="0"/>
                    <a:pt x="0" y="449"/>
                    <a:pt x="0" y="1001"/>
                  </a:cubicBezTo>
                  <a:cubicBezTo>
                    <a:pt x="0" y="1556"/>
                    <a:pt x="449" y="2005"/>
                    <a:pt x="1001" y="2005"/>
                  </a:cubicBezTo>
                  <a:cubicBezTo>
                    <a:pt x="1556" y="2005"/>
                    <a:pt x="2003" y="1556"/>
                    <a:pt x="2003" y="1001"/>
                  </a:cubicBezTo>
                  <a:cubicBezTo>
                    <a:pt x="2003" y="449"/>
                    <a:pt x="1556"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2289425" y="3457100"/>
              <a:ext cx="80750" cy="80525"/>
            </a:xfrm>
            <a:custGeom>
              <a:avLst/>
              <a:gdLst/>
              <a:ahLst/>
              <a:cxnLst/>
              <a:rect l="l" t="t" r="r" b="b"/>
              <a:pathLst>
                <a:path w="3230" h="3221" extrusionOk="0">
                  <a:moveTo>
                    <a:pt x="166" y="0"/>
                  </a:moveTo>
                  <a:lnTo>
                    <a:pt x="1" y="165"/>
                  </a:lnTo>
                  <a:lnTo>
                    <a:pt x="3064" y="3221"/>
                  </a:lnTo>
                  <a:lnTo>
                    <a:pt x="3229" y="3054"/>
                  </a:ln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343725" y="3509975"/>
              <a:ext cx="50100" cy="50100"/>
            </a:xfrm>
            <a:custGeom>
              <a:avLst/>
              <a:gdLst/>
              <a:ahLst/>
              <a:cxnLst/>
              <a:rect l="l" t="t" r="r" b="b"/>
              <a:pathLst>
                <a:path w="2004" h="2004" extrusionOk="0">
                  <a:moveTo>
                    <a:pt x="1002" y="1"/>
                  </a:moveTo>
                  <a:cubicBezTo>
                    <a:pt x="447" y="1"/>
                    <a:pt x="0" y="448"/>
                    <a:pt x="0" y="1002"/>
                  </a:cubicBezTo>
                  <a:cubicBezTo>
                    <a:pt x="0" y="1555"/>
                    <a:pt x="447" y="2004"/>
                    <a:pt x="1002" y="2004"/>
                  </a:cubicBezTo>
                  <a:cubicBezTo>
                    <a:pt x="1554" y="2004"/>
                    <a:pt x="2003" y="1555"/>
                    <a:pt x="2003" y="1002"/>
                  </a:cubicBezTo>
                  <a:cubicBezTo>
                    <a:pt x="2003" y="448"/>
                    <a:pt x="1554"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2049900" y="4163475"/>
              <a:ext cx="691925" cy="6325"/>
            </a:xfrm>
            <a:custGeom>
              <a:avLst/>
              <a:gdLst/>
              <a:ahLst/>
              <a:cxnLst/>
              <a:rect l="l" t="t" r="r" b="b"/>
              <a:pathLst>
                <a:path w="27677" h="253" extrusionOk="0">
                  <a:moveTo>
                    <a:pt x="12" y="1"/>
                  </a:moveTo>
                  <a:cubicBezTo>
                    <a:pt x="6" y="1"/>
                    <a:pt x="0" y="7"/>
                    <a:pt x="0" y="14"/>
                  </a:cubicBezTo>
                  <a:lnTo>
                    <a:pt x="0" y="239"/>
                  </a:lnTo>
                  <a:cubicBezTo>
                    <a:pt x="0" y="246"/>
                    <a:pt x="6" y="252"/>
                    <a:pt x="12" y="252"/>
                  </a:cubicBezTo>
                  <a:lnTo>
                    <a:pt x="27663" y="252"/>
                  </a:lnTo>
                  <a:cubicBezTo>
                    <a:pt x="27671" y="252"/>
                    <a:pt x="27677" y="246"/>
                    <a:pt x="27677" y="239"/>
                  </a:cubicBezTo>
                  <a:lnTo>
                    <a:pt x="27677" y="14"/>
                  </a:lnTo>
                  <a:cubicBezTo>
                    <a:pt x="27677" y="7"/>
                    <a:pt x="27671" y="1"/>
                    <a:pt x="27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34"/>
          <p:cNvGrpSpPr/>
          <p:nvPr/>
        </p:nvGrpSpPr>
        <p:grpSpPr>
          <a:xfrm>
            <a:off x="3234160" y="1641784"/>
            <a:ext cx="872108" cy="2064261"/>
            <a:chOff x="-160225" y="1133725"/>
            <a:chExt cx="875325" cy="2071875"/>
          </a:xfrm>
        </p:grpSpPr>
        <p:sp>
          <p:nvSpPr>
            <p:cNvPr id="938" name="Google Shape;938;p34"/>
            <p:cNvSpPr/>
            <p:nvPr/>
          </p:nvSpPr>
          <p:spPr>
            <a:xfrm>
              <a:off x="271675" y="1168250"/>
              <a:ext cx="239700" cy="341725"/>
            </a:xfrm>
            <a:custGeom>
              <a:avLst/>
              <a:gdLst/>
              <a:ahLst/>
              <a:cxnLst/>
              <a:rect l="l" t="t" r="r" b="b"/>
              <a:pathLst>
                <a:path w="9588" h="13669" extrusionOk="0">
                  <a:moveTo>
                    <a:pt x="4643" y="0"/>
                  </a:moveTo>
                  <a:cubicBezTo>
                    <a:pt x="1139" y="0"/>
                    <a:pt x="859" y="2592"/>
                    <a:pt x="932" y="4428"/>
                  </a:cubicBezTo>
                  <a:cubicBezTo>
                    <a:pt x="1116" y="9105"/>
                    <a:pt x="0" y="11948"/>
                    <a:pt x="0" y="11948"/>
                  </a:cubicBezTo>
                  <a:lnTo>
                    <a:pt x="9587" y="13669"/>
                  </a:lnTo>
                  <a:cubicBezTo>
                    <a:pt x="9587" y="13669"/>
                    <a:pt x="7309" y="9884"/>
                    <a:pt x="8295" y="4885"/>
                  </a:cubicBezTo>
                  <a:cubicBezTo>
                    <a:pt x="8711" y="2773"/>
                    <a:pt x="8082" y="1553"/>
                    <a:pt x="7449" y="899"/>
                  </a:cubicBezTo>
                  <a:cubicBezTo>
                    <a:pt x="7004" y="439"/>
                    <a:pt x="6405" y="158"/>
                    <a:pt x="5768" y="78"/>
                  </a:cubicBezTo>
                  <a:cubicBezTo>
                    <a:pt x="5360" y="25"/>
                    <a:pt x="4986"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0900" y="1431125"/>
              <a:ext cx="329500" cy="251325"/>
            </a:xfrm>
            <a:custGeom>
              <a:avLst/>
              <a:gdLst/>
              <a:ahLst/>
              <a:cxnLst/>
              <a:rect l="l" t="t" r="r" b="b"/>
              <a:pathLst>
                <a:path w="13180" h="10053" extrusionOk="0">
                  <a:moveTo>
                    <a:pt x="13179" y="0"/>
                  </a:moveTo>
                  <a:cubicBezTo>
                    <a:pt x="13179" y="0"/>
                    <a:pt x="9584" y="290"/>
                    <a:pt x="6893" y="326"/>
                  </a:cubicBezTo>
                  <a:cubicBezTo>
                    <a:pt x="5621" y="345"/>
                    <a:pt x="4503" y="478"/>
                    <a:pt x="3481" y="854"/>
                  </a:cubicBezTo>
                  <a:cubicBezTo>
                    <a:pt x="2773" y="1115"/>
                    <a:pt x="2109" y="1492"/>
                    <a:pt x="1474" y="2032"/>
                  </a:cubicBezTo>
                  <a:cubicBezTo>
                    <a:pt x="1367" y="2120"/>
                    <a:pt x="1273" y="2214"/>
                    <a:pt x="1186" y="2310"/>
                  </a:cubicBezTo>
                  <a:cubicBezTo>
                    <a:pt x="1" y="3629"/>
                    <a:pt x="567" y="5569"/>
                    <a:pt x="1175" y="7704"/>
                  </a:cubicBezTo>
                  <a:cubicBezTo>
                    <a:pt x="1707" y="9575"/>
                    <a:pt x="2719" y="10052"/>
                    <a:pt x="3803" y="10052"/>
                  </a:cubicBezTo>
                  <a:cubicBezTo>
                    <a:pt x="4301" y="10052"/>
                    <a:pt x="4814" y="9952"/>
                    <a:pt x="5303" y="9839"/>
                  </a:cubicBezTo>
                  <a:cubicBezTo>
                    <a:pt x="6859" y="9480"/>
                    <a:pt x="5688" y="4466"/>
                    <a:pt x="6523" y="4168"/>
                  </a:cubicBezTo>
                  <a:cubicBezTo>
                    <a:pt x="6767" y="4081"/>
                    <a:pt x="7256" y="4050"/>
                    <a:pt x="7826" y="4050"/>
                  </a:cubicBezTo>
                  <a:cubicBezTo>
                    <a:pt x="9207" y="4050"/>
                    <a:pt x="11065" y="4232"/>
                    <a:pt x="11065" y="4232"/>
                  </a:cubicBezTo>
                  <a:cubicBezTo>
                    <a:pt x="12473" y="3693"/>
                    <a:pt x="12807" y="1822"/>
                    <a:pt x="1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1250" y="1452450"/>
              <a:ext cx="57500" cy="36475"/>
            </a:xfrm>
            <a:custGeom>
              <a:avLst/>
              <a:gdLst/>
              <a:ahLst/>
              <a:cxnLst/>
              <a:rect l="l" t="t" r="r" b="b"/>
              <a:pathLst>
                <a:path w="2300" h="1459" extrusionOk="0">
                  <a:moveTo>
                    <a:pt x="2295" y="1"/>
                  </a:moveTo>
                  <a:cubicBezTo>
                    <a:pt x="1587" y="262"/>
                    <a:pt x="923" y="639"/>
                    <a:pt x="288" y="1179"/>
                  </a:cubicBezTo>
                  <a:cubicBezTo>
                    <a:pt x="181" y="1267"/>
                    <a:pt x="87" y="1361"/>
                    <a:pt x="0" y="1457"/>
                  </a:cubicBezTo>
                  <a:cubicBezTo>
                    <a:pt x="38" y="1458"/>
                    <a:pt x="78" y="1458"/>
                    <a:pt x="121" y="1458"/>
                  </a:cubicBezTo>
                  <a:cubicBezTo>
                    <a:pt x="879" y="1458"/>
                    <a:pt x="2300" y="1285"/>
                    <a:pt x="229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72225" y="1501300"/>
              <a:ext cx="57750" cy="39675"/>
            </a:xfrm>
            <a:custGeom>
              <a:avLst/>
              <a:gdLst/>
              <a:ahLst/>
              <a:cxnLst/>
              <a:rect l="l" t="t" r="r" b="b"/>
              <a:pathLst>
                <a:path w="2310" h="1587" extrusionOk="0">
                  <a:moveTo>
                    <a:pt x="121" y="1"/>
                  </a:moveTo>
                  <a:cubicBezTo>
                    <a:pt x="31" y="1"/>
                    <a:pt x="0" y="146"/>
                    <a:pt x="102" y="178"/>
                  </a:cubicBezTo>
                  <a:cubicBezTo>
                    <a:pt x="909" y="421"/>
                    <a:pt x="1604" y="897"/>
                    <a:pt x="2129" y="1555"/>
                  </a:cubicBezTo>
                  <a:cubicBezTo>
                    <a:pt x="2147" y="1578"/>
                    <a:pt x="2168" y="1587"/>
                    <a:pt x="2188" y="1587"/>
                  </a:cubicBezTo>
                  <a:cubicBezTo>
                    <a:pt x="2251" y="1587"/>
                    <a:pt x="2310" y="1497"/>
                    <a:pt x="2256" y="1429"/>
                  </a:cubicBezTo>
                  <a:cubicBezTo>
                    <a:pt x="1713" y="746"/>
                    <a:pt x="984" y="257"/>
                    <a:pt x="150" y="5"/>
                  </a:cubicBezTo>
                  <a:cubicBezTo>
                    <a:pt x="140" y="2"/>
                    <a:pt x="130" y="1"/>
                    <a:pt x="12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100350" y="1496700"/>
              <a:ext cx="20825" cy="32900"/>
            </a:xfrm>
            <a:custGeom>
              <a:avLst/>
              <a:gdLst/>
              <a:ahLst/>
              <a:cxnLst/>
              <a:rect l="l" t="t" r="r" b="b"/>
              <a:pathLst>
                <a:path w="833" h="1316" extrusionOk="0">
                  <a:moveTo>
                    <a:pt x="123" y="1"/>
                  </a:moveTo>
                  <a:cubicBezTo>
                    <a:pt x="63" y="1"/>
                    <a:pt x="0" y="65"/>
                    <a:pt x="38" y="136"/>
                  </a:cubicBezTo>
                  <a:cubicBezTo>
                    <a:pt x="239" y="513"/>
                    <a:pt x="438" y="891"/>
                    <a:pt x="640" y="1271"/>
                  </a:cubicBezTo>
                  <a:cubicBezTo>
                    <a:pt x="656" y="1303"/>
                    <a:pt x="683" y="1316"/>
                    <a:pt x="710" y="1316"/>
                  </a:cubicBezTo>
                  <a:cubicBezTo>
                    <a:pt x="770" y="1316"/>
                    <a:pt x="832" y="1251"/>
                    <a:pt x="795" y="1179"/>
                  </a:cubicBezTo>
                  <a:cubicBezTo>
                    <a:pt x="594" y="801"/>
                    <a:pt x="394" y="423"/>
                    <a:pt x="193" y="45"/>
                  </a:cubicBezTo>
                  <a:cubicBezTo>
                    <a:pt x="176" y="14"/>
                    <a:pt x="150" y="1"/>
                    <a:pt x="12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2200" y="1580550"/>
              <a:ext cx="122775" cy="58275"/>
            </a:xfrm>
            <a:custGeom>
              <a:avLst/>
              <a:gdLst/>
              <a:ahLst/>
              <a:cxnLst/>
              <a:rect l="l" t="t" r="r" b="b"/>
              <a:pathLst>
                <a:path w="4911" h="2331" extrusionOk="0">
                  <a:moveTo>
                    <a:pt x="2351" y="1"/>
                  </a:moveTo>
                  <a:cubicBezTo>
                    <a:pt x="2197" y="1"/>
                    <a:pt x="2040" y="14"/>
                    <a:pt x="1882" y="43"/>
                  </a:cubicBezTo>
                  <a:cubicBezTo>
                    <a:pt x="835" y="231"/>
                    <a:pt x="0" y="1153"/>
                    <a:pt x="92" y="2245"/>
                  </a:cubicBezTo>
                  <a:cubicBezTo>
                    <a:pt x="97" y="2302"/>
                    <a:pt x="144" y="2331"/>
                    <a:pt x="189" y="2331"/>
                  </a:cubicBezTo>
                  <a:cubicBezTo>
                    <a:pt x="233" y="2331"/>
                    <a:pt x="276" y="2302"/>
                    <a:pt x="271" y="2245"/>
                  </a:cubicBezTo>
                  <a:cubicBezTo>
                    <a:pt x="181" y="1172"/>
                    <a:pt x="1031" y="321"/>
                    <a:pt x="2061" y="196"/>
                  </a:cubicBezTo>
                  <a:cubicBezTo>
                    <a:pt x="2160" y="184"/>
                    <a:pt x="2259" y="178"/>
                    <a:pt x="2356" y="178"/>
                  </a:cubicBezTo>
                  <a:cubicBezTo>
                    <a:pt x="3296" y="178"/>
                    <a:pt x="4136" y="714"/>
                    <a:pt x="4729" y="1433"/>
                  </a:cubicBezTo>
                  <a:cubicBezTo>
                    <a:pt x="4747" y="1454"/>
                    <a:pt x="4768" y="1463"/>
                    <a:pt x="4788" y="1463"/>
                  </a:cubicBezTo>
                  <a:cubicBezTo>
                    <a:pt x="4852" y="1463"/>
                    <a:pt x="4911" y="1374"/>
                    <a:pt x="4856" y="1307"/>
                  </a:cubicBezTo>
                  <a:cubicBezTo>
                    <a:pt x="4231" y="548"/>
                    <a:pt x="3332" y="1"/>
                    <a:pt x="23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9950" y="1623700"/>
              <a:ext cx="83275" cy="148350"/>
            </a:xfrm>
            <a:custGeom>
              <a:avLst/>
              <a:gdLst/>
              <a:ahLst/>
              <a:cxnLst/>
              <a:rect l="l" t="t" r="r" b="b"/>
              <a:pathLst>
                <a:path w="3331" h="5934" extrusionOk="0">
                  <a:moveTo>
                    <a:pt x="1726" y="1"/>
                  </a:moveTo>
                  <a:cubicBezTo>
                    <a:pt x="1604" y="1"/>
                    <a:pt x="180" y="18"/>
                    <a:pt x="127" y="841"/>
                  </a:cubicBezTo>
                  <a:cubicBezTo>
                    <a:pt x="71" y="1700"/>
                    <a:pt x="0" y="3055"/>
                    <a:pt x="0" y="3055"/>
                  </a:cubicBezTo>
                  <a:cubicBezTo>
                    <a:pt x="0" y="3055"/>
                    <a:pt x="223" y="4998"/>
                    <a:pt x="340" y="5030"/>
                  </a:cubicBezTo>
                  <a:cubicBezTo>
                    <a:pt x="352" y="5034"/>
                    <a:pt x="365" y="5036"/>
                    <a:pt x="377" y="5036"/>
                  </a:cubicBezTo>
                  <a:cubicBezTo>
                    <a:pt x="729" y="5036"/>
                    <a:pt x="779" y="3536"/>
                    <a:pt x="779" y="3536"/>
                  </a:cubicBezTo>
                  <a:cubicBezTo>
                    <a:pt x="779" y="3536"/>
                    <a:pt x="879" y="5360"/>
                    <a:pt x="1157" y="5389"/>
                  </a:cubicBezTo>
                  <a:cubicBezTo>
                    <a:pt x="1162" y="5390"/>
                    <a:pt x="1166" y="5390"/>
                    <a:pt x="1171" y="5390"/>
                  </a:cubicBezTo>
                  <a:cubicBezTo>
                    <a:pt x="1466" y="5390"/>
                    <a:pt x="1617" y="4377"/>
                    <a:pt x="1671" y="3899"/>
                  </a:cubicBezTo>
                  <a:lnTo>
                    <a:pt x="1671" y="3899"/>
                  </a:lnTo>
                  <a:cubicBezTo>
                    <a:pt x="1616" y="4487"/>
                    <a:pt x="1508" y="5934"/>
                    <a:pt x="1775" y="5934"/>
                  </a:cubicBezTo>
                  <a:cubicBezTo>
                    <a:pt x="1784" y="5934"/>
                    <a:pt x="1794" y="5932"/>
                    <a:pt x="1805" y="5928"/>
                  </a:cubicBezTo>
                  <a:cubicBezTo>
                    <a:pt x="2183" y="5788"/>
                    <a:pt x="2513" y="3738"/>
                    <a:pt x="2513" y="3736"/>
                  </a:cubicBezTo>
                  <a:lnTo>
                    <a:pt x="2513" y="3736"/>
                  </a:lnTo>
                  <a:cubicBezTo>
                    <a:pt x="2513" y="3738"/>
                    <a:pt x="2209" y="5691"/>
                    <a:pt x="2509" y="5691"/>
                  </a:cubicBezTo>
                  <a:cubicBezTo>
                    <a:pt x="2530" y="5691"/>
                    <a:pt x="2554" y="5681"/>
                    <a:pt x="2582" y="5660"/>
                  </a:cubicBezTo>
                  <a:cubicBezTo>
                    <a:pt x="3000" y="5339"/>
                    <a:pt x="3209" y="3268"/>
                    <a:pt x="3269" y="2819"/>
                  </a:cubicBezTo>
                  <a:cubicBezTo>
                    <a:pt x="3330" y="2370"/>
                    <a:pt x="1734" y="1"/>
                    <a:pt x="1734" y="1"/>
                  </a:cubicBezTo>
                  <a:cubicBezTo>
                    <a:pt x="1734" y="1"/>
                    <a:pt x="1731" y="1"/>
                    <a:pt x="1726"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98875" y="1652825"/>
              <a:ext cx="30725" cy="61150"/>
            </a:xfrm>
            <a:custGeom>
              <a:avLst/>
              <a:gdLst/>
              <a:ahLst/>
              <a:cxnLst/>
              <a:rect l="l" t="t" r="r" b="b"/>
              <a:pathLst>
                <a:path w="1229" h="2446" extrusionOk="0">
                  <a:moveTo>
                    <a:pt x="1" y="0"/>
                  </a:moveTo>
                  <a:lnTo>
                    <a:pt x="703" y="2446"/>
                  </a:lnTo>
                  <a:cubicBezTo>
                    <a:pt x="703" y="2446"/>
                    <a:pt x="760" y="2390"/>
                    <a:pt x="833" y="2296"/>
                  </a:cubicBezTo>
                  <a:cubicBezTo>
                    <a:pt x="891" y="2225"/>
                    <a:pt x="958" y="2133"/>
                    <a:pt x="1017" y="2028"/>
                  </a:cubicBezTo>
                  <a:cubicBezTo>
                    <a:pt x="1136" y="1819"/>
                    <a:pt x="1228" y="1560"/>
                    <a:pt x="1152" y="1326"/>
                  </a:cubicBezTo>
                  <a:cubicBezTo>
                    <a:pt x="987" y="817"/>
                    <a:pt x="1" y="0"/>
                    <a:pt x="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119450" y="1686250"/>
              <a:ext cx="5200" cy="24000"/>
            </a:xfrm>
            <a:custGeom>
              <a:avLst/>
              <a:gdLst/>
              <a:ahLst/>
              <a:cxnLst/>
              <a:rect l="l" t="t" r="r" b="b"/>
              <a:pathLst>
                <a:path w="208" h="960" extrusionOk="0">
                  <a:moveTo>
                    <a:pt x="83" y="1"/>
                  </a:moveTo>
                  <a:cubicBezTo>
                    <a:pt x="44" y="1"/>
                    <a:pt x="0" y="34"/>
                    <a:pt x="8" y="85"/>
                  </a:cubicBezTo>
                  <a:cubicBezTo>
                    <a:pt x="56" y="368"/>
                    <a:pt x="102" y="681"/>
                    <a:pt x="10" y="959"/>
                  </a:cubicBezTo>
                  <a:cubicBezTo>
                    <a:pt x="68" y="888"/>
                    <a:pt x="135" y="796"/>
                    <a:pt x="194" y="691"/>
                  </a:cubicBezTo>
                  <a:cubicBezTo>
                    <a:pt x="208" y="476"/>
                    <a:pt x="173" y="255"/>
                    <a:pt x="139" y="50"/>
                  </a:cubicBezTo>
                  <a:cubicBezTo>
                    <a:pt x="133" y="15"/>
                    <a:pt x="109" y="1"/>
                    <a:pt x="83"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126075" y="1767100"/>
              <a:ext cx="366400" cy="236850"/>
            </a:xfrm>
            <a:custGeom>
              <a:avLst/>
              <a:gdLst/>
              <a:ahLst/>
              <a:cxnLst/>
              <a:rect l="l" t="t" r="r" b="b"/>
              <a:pathLst>
                <a:path w="14656" h="9474" extrusionOk="0">
                  <a:moveTo>
                    <a:pt x="3917" y="0"/>
                  </a:moveTo>
                  <a:cubicBezTo>
                    <a:pt x="3917" y="0"/>
                    <a:pt x="0" y="5398"/>
                    <a:pt x="873" y="6772"/>
                  </a:cubicBezTo>
                  <a:cubicBezTo>
                    <a:pt x="1815" y="8256"/>
                    <a:pt x="6922" y="9473"/>
                    <a:pt x="10587" y="9473"/>
                  </a:cubicBezTo>
                  <a:cubicBezTo>
                    <a:pt x="12695" y="9473"/>
                    <a:pt x="14326" y="9071"/>
                    <a:pt x="14414" y="8086"/>
                  </a:cubicBezTo>
                  <a:cubicBezTo>
                    <a:pt x="14656" y="5387"/>
                    <a:pt x="13041" y="1059"/>
                    <a:pt x="13041" y="1059"/>
                  </a:cubicBezTo>
                  <a:cubicBezTo>
                    <a:pt x="11907" y="1413"/>
                    <a:pt x="10814" y="1549"/>
                    <a:pt x="9803" y="1549"/>
                  </a:cubicBezTo>
                  <a:cubicBezTo>
                    <a:pt x="6396" y="1549"/>
                    <a:pt x="3917" y="0"/>
                    <a:pt x="3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77825" y="2795275"/>
              <a:ext cx="129275" cy="128600"/>
            </a:xfrm>
            <a:custGeom>
              <a:avLst/>
              <a:gdLst/>
              <a:ahLst/>
              <a:cxnLst/>
              <a:rect l="l" t="t" r="r" b="b"/>
              <a:pathLst>
                <a:path w="5171" h="5144" extrusionOk="0">
                  <a:moveTo>
                    <a:pt x="4006" y="0"/>
                  </a:moveTo>
                  <a:lnTo>
                    <a:pt x="0" y="618"/>
                  </a:lnTo>
                  <a:lnTo>
                    <a:pt x="2492" y="5143"/>
                  </a:lnTo>
                  <a:lnTo>
                    <a:pt x="5170" y="4984"/>
                  </a:lnTo>
                  <a:lnTo>
                    <a:pt x="4006"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475" y="2907825"/>
              <a:ext cx="217275" cy="92675"/>
            </a:xfrm>
            <a:custGeom>
              <a:avLst/>
              <a:gdLst/>
              <a:ahLst/>
              <a:cxnLst/>
              <a:rect l="l" t="t" r="r" b="b"/>
              <a:pathLst>
                <a:path w="8691" h="3707" extrusionOk="0">
                  <a:moveTo>
                    <a:pt x="8547" y="0"/>
                  </a:moveTo>
                  <a:cubicBezTo>
                    <a:pt x="8328" y="0"/>
                    <a:pt x="7915" y="327"/>
                    <a:pt x="7915" y="327"/>
                  </a:cubicBezTo>
                  <a:lnTo>
                    <a:pt x="6674" y="476"/>
                  </a:lnTo>
                  <a:cubicBezTo>
                    <a:pt x="6674" y="476"/>
                    <a:pt x="6405" y="145"/>
                    <a:pt x="6036" y="145"/>
                  </a:cubicBezTo>
                  <a:cubicBezTo>
                    <a:pt x="5973" y="145"/>
                    <a:pt x="5907" y="154"/>
                    <a:pt x="5839" y="177"/>
                  </a:cubicBezTo>
                  <a:cubicBezTo>
                    <a:pt x="5371" y="332"/>
                    <a:pt x="4759" y="1098"/>
                    <a:pt x="4759" y="1098"/>
                  </a:cubicBezTo>
                  <a:cubicBezTo>
                    <a:pt x="4759" y="1098"/>
                    <a:pt x="2225" y="1909"/>
                    <a:pt x="1541" y="1953"/>
                  </a:cubicBezTo>
                  <a:cubicBezTo>
                    <a:pt x="856" y="1996"/>
                    <a:pt x="257" y="2381"/>
                    <a:pt x="0" y="3707"/>
                  </a:cubicBezTo>
                  <a:lnTo>
                    <a:pt x="8300" y="3707"/>
                  </a:lnTo>
                  <a:cubicBezTo>
                    <a:pt x="8300" y="3707"/>
                    <a:pt x="8627" y="712"/>
                    <a:pt x="8676" y="200"/>
                  </a:cubicBezTo>
                  <a:cubicBezTo>
                    <a:pt x="8691" y="53"/>
                    <a:pt x="8634" y="0"/>
                    <a:pt x="8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1175" y="2955025"/>
              <a:ext cx="63200" cy="30300"/>
            </a:xfrm>
            <a:custGeom>
              <a:avLst/>
              <a:gdLst/>
              <a:ahLst/>
              <a:cxnLst/>
              <a:rect l="l" t="t" r="r" b="b"/>
              <a:pathLst>
                <a:path w="2528" h="1212" extrusionOk="0">
                  <a:moveTo>
                    <a:pt x="402" y="1"/>
                  </a:moveTo>
                  <a:cubicBezTo>
                    <a:pt x="306" y="1"/>
                    <a:pt x="210" y="6"/>
                    <a:pt x="113" y="17"/>
                  </a:cubicBezTo>
                  <a:lnTo>
                    <a:pt x="113" y="19"/>
                  </a:lnTo>
                  <a:cubicBezTo>
                    <a:pt x="4" y="30"/>
                    <a:pt x="0" y="198"/>
                    <a:pt x="101" y="198"/>
                  </a:cubicBezTo>
                  <a:cubicBezTo>
                    <a:pt x="105" y="198"/>
                    <a:pt x="109" y="198"/>
                    <a:pt x="113" y="198"/>
                  </a:cubicBezTo>
                  <a:cubicBezTo>
                    <a:pt x="207" y="187"/>
                    <a:pt x="300" y="182"/>
                    <a:pt x="392" y="182"/>
                  </a:cubicBezTo>
                  <a:cubicBezTo>
                    <a:pt x="1153" y="182"/>
                    <a:pt x="1879" y="541"/>
                    <a:pt x="2327" y="1172"/>
                  </a:cubicBezTo>
                  <a:cubicBezTo>
                    <a:pt x="2346" y="1200"/>
                    <a:pt x="2374" y="1212"/>
                    <a:pt x="2401" y="1212"/>
                  </a:cubicBezTo>
                  <a:cubicBezTo>
                    <a:pt x="2465" y="1212"/>
                    <a:pt x="2527" y="1148"/>
                    <a:pt x="2480" y="1082"/>
                  </a:cubicBezTo>
                  <a:cubicBezTo>
                    <a:pt x="1999" y="405"/>
                    <a:pt x="122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178050" y="2938200"/>
              <a:ext cx="29775" cy="49275"/>
            </a:xfrm>
            <a:custGeom>
              <a:avLst/>
              <a:gdLst/>
              <a:ahLst/>
              <a:cxnLst/>
              <a:rect l="l" t="t" r="r" b="b"/>
              <a:pathLst>
                <a:path w="1191" h="1971" extrusionOk="0">
                  <a:moveTo>
                    <a:pt x="1096" y="1"/>
                  </a:moveTo>
                  <a:cubicBezTo>
                    <a:pt x="1086" y="1"/>
                    <a:pt x="1076" y="3"/>
                    <a:pt x="1065" y="9"/>
                  </a:cubicBezTo>
                  <a:cubicBezTo>
                    <a:pt x="371" y="401"/>
                    <a:pt x="1" y="1181"/>
                    <a:pt x="344" y="1937"/>
                  </a:cubicBezTo>
                  <a:cubicBezTo>
                    <a:pt x="354" y="1961"/>
                    <a:pt x="372" y="1970"/>
                    <a:pt x="391" y="1970"/>
                  </a:cubicBezTo>
                  <a:cubicBezTo>
                    <a:pt x="432" y="1970"/>
                    <a:pt x="477" y="1923"/>
                    <a:pt x="453" y="1872"/>
                  </a:cubicBezTo>
                  <a:cubicBezTo>
                    <a:pt x="141" y="1181"/>
                    <a:pt x="503" y="474"/>
                    <a:pt x="1129" y="121"/>
                  </a:cubicBezTo>
                  <a:cubicBezTo>
                    <a:pt x="1191" y="86"/>
                    <a:pt x="1153"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2350" y="2985325"/>
              <a:ext cx="204975" cy="5300"/>
            </a:xfrm>
            <a:custGeom>
              <a:avLst/>
              <a:gdLst/>
              <a:ahLst/>
              <a:cxnLst/>
              <a:rect l="l" t="t" r="r" b="b"/>
              <a:pathLst>
                <a:path w="8199" h="212" extrusionOk="0">
                  <a:moveTo>
                    <a:pt x="8118" y="0"/>
                  </a:moveTo>
                  <a:cubicBezTo>
                    <a:pt x="8118" y="0"/>
                    <a:pt x="8117" y="0"/>
                    <a:pt x="8116" y="0"/>
                  </a:cubicBezTo>
                  <a:cubicBezTo>
                    <a:pt x="7618" y="4"/>
                    <a:pt x="7119" y="10"/>
                    <a:pt x="6620" y="16"/>
                  </a:cubicBezTo>
                  <a:cubicBezTo>
                    <a:pt x="4441" y="39"/>
                    <a:pt x="2262" y="62"/>
                    <a:pt x="83" y="83"/>
                  </a:cubicBezTo>
                  <a:cubicBezTo>
                    <a:pt x="1" y="85"/>
                    <a:pt x="0" y="211"/>
                    <a:pt x="81" y="211"/>
                  </a:cubicBezTo>
                  <a:cubicBezTo>
                    <a:pt x="81" y="211"/>
                    <a:pt x="82" y="211"/>
                    <a:pt x="83" y="211"/>
                  </a:cubicBezTo>
                  <a:cubicBezTo>
                    <a:pt x="581" y="208"/>
                    <a:pt x="1080" y="202"/>
                    <a:pt x="1579" y="196"/>
                  </a:cubicBezTo>
                  <a:cubicBezTo>
                    <a:pt x="3758" y="173"/>
                    <a:pt x="5937" y="152"/>
                    <a:pt x="8116" y="129"/>
                  </a:cubicBezTo>
                  <a:cubicBezTo>
                    <a:pt x="8198" y="127"/>
                    <a:pt x="8199" y="0"/>
                    <a:pt x="8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160225" y="1864675"/>
              <a:ext cx="476075" cy="964950"/>
            </a:xfrm>
            <a:custGeom>
              <a:avLst/>
              <a:gdLst/>
              <a:ahLst/>
              <a:cxnLst/>
              <a:rect l="l" t="t" r="r" b="b"/>
              <a:pathLst>
                <a:path w="19043" h="38598" extrusionOk="0">
                  <a:moveTo>
                    <a:pt x="12966" y="1"/>
                  </a:moveTo>
                  <a:lnTo>
                    <a:pt x="12964" y="3"/>
                  </a:lnTo>
                  <a:cubicBezTo>
                    <a:pt x="12964" y="3"/>
                    <a:pt x="12964" y="3"/>
                    <a:pt x="12964" y="3"/>
                  </a:cubicBezTo>
                  <a:lnTo>
                    <a:pt x="12964" y="3"/>
                  </a:lnTo>
                  <a:cubicBezTo>
                    <a:pt x="12965" y="2"/>
                    <a:pt x="12966" y="1"/>
                    <a:pt x="12966" y="1"/>
                  </a:cubicBezTo>
                  <a:close/>
                  <a:moveTo>
                    <a:pt x="12964" y="3"/>
                  </a:moveTo>
                  <a:cubicBezTo>
                    <a:pt x="12827" y="200"/>
                    <a:pt x="3217" y="13997"/>
                    <a:pt x="1614" y="18894"/>
                  </a:cubicBezTo>
                  <a:cubicBezTo>
                    <a:pt x="0" y="23827"/>
                    <a:pt x="8329" y="38598"/>
                    <a:pt x="8329" y="38598"/>
                  </a:cubicBezTo>
                  <a:lnTo>
                    <a:pt x="15580" y="38170"/>
                  </a:lnTo>
                  <a:cubicBezTo>
                    <a:pt x="15580" y="38170"/>
                    <a:pt x="8161" y="22203"/>
                    <a:pt x="8788" y="20056"/>
                  </a:cubicBezTo>
                  <a:cubicBezTo>
                    <a:pt x="9415" y="17908"/>
                    <a:pt x="19043" y="6492"/>
                    <a:pt x="19043" y="6492"/>
                  </a:cubicBezTo>
                  <a:cubicBezTo>
                    <a:pt x="18316" y="3655"/>
                    <a:pt x="16200" y="1668"/>
                    <a:pt x="12964"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17075" y="2794350"/>
              <a:ext cx="226850" cy="45300"/>
            </a:xfrm>
            <a:custGeom>
              <a:avLst/>
              <a:gdLst/>
              <a:ahLst/>
              <a:cxnLst/>
              <a:rect l="l" t="t" r="r" b="b"/>
              <a:pathLst>
                <a:path w="9074" h="1812" extrusionOk="0">
                  <a:moveTo>
                    <a:pt x="0" y="1"/>
                  </a:moveTo>
                  <a:lnTo>
                    <a:pt x="840" y="1812"/>
                  </a:lnTo>
                  <a:lnTo>
                    <a:pt x="9073" y="1693"/>
                  </a:lnTo>
                  <a:lnTo>
                    <a:pt x="8469" y="3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8700" y="1905100"/>
              <a:ext cx="155175" cy="222350"/>
            </a:xfrm>
            <a:custGeom>
              <a:avLst/>
              <a:gdLst/>
              <a:ahLst/>
              <a:cxnLst/>
              <a:rect l="l" t="t" r="r" b="b"/>
              <a:pathLst>
                <a:path w="6207" h="8894" extrusionOk="0">
                  <a:moveTo>
                    <a:pt x="5794" y="1"/>
                  </a:moveTo>
                  <a:lnTo>
                    <a:pt x="5794" y="1"/>
                  </a:lnTo>
                  <a:cubicBezTo>
                    <a:pt x="5761" y="49"/>
                    <a:pt x="5727" y="97"/>
                    <a:pt x="5694" y="147"/>
                  </a:cubicBezTo>
                  <a:cubicBezTo>
                    <a:pt x="5850" y="724"/>
                    <a:pt x="5896" y="1330"/>
                    <a:pt x="5840" y="1933"/>
                  </a:cubicBezTo>
                  <a:cubicBezTo>
                    <a:pt x="5654" y="3924"/>
                    <a:pt x="4396" y="5712"/>
                    <a:pt x="2917" y="6987"/>
                  </a:cubicBezTo>
                  <a:cubicBezTo>
                    <a:pt x="2082" y="7705"/>
                    <a:pt x="1135" y="8282"/>
                    <a:pt x="122" y="8698"/>
                  </a:cubicBezTo>
                  <a:cubicBezTo>
                    <a:pt x="82" y="8764"/>
                    <a:pt x="41" y="8829"/>
                    <a:pt x="1" y="8894"/>
                  </a:cubicBezTo>
                  <a:cubicBezTo>
                    <a:pt x="348" y="8758"/>
                    <a:pt x="688" y="8604"/>
                    <a:pt x="1020" y="8432"/>
                  </a:cubicBezTo>
                  <a:cubicBezTo>
                    <a:pt x="2771" y="7521"/>
                    <a:pt x="4311" y="6091"/>
                    <a:pt x="5232" y="4334"/>
                  </a:cubicBezTo>
                  <a:cubicBezTo>
                    <a:pt x="5928" y="3007"/>
                    <a:pt x="6207" y="1420"/>
                    <a:pt x="5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136725" y="2049975"/>
              <a:ext cx="142100" cy="180925"/>
            </a:xfrm>
            <a:custGeom>
              <a:avLst/>
              <a:gdLst/>
              <a:ahLst/>
              <a:cxnLst/>
              <a:rect l="l" t="t" r="r" b="b"/>
              <a:pathLst>
                <a:path w="5684" h="7237" extrusionOk="0">
                  <a:moveTo>
                    <a:pt x="3455" y="0"/>
                  </a:moveTo>
                  <a:cubicBezTo>
                    <a:pt x="3223" y="0"/>
                    <a:pt x="2989" y="25"/>
                    <a:pt x="2759" y="78"/>
                  </a:cubicBezTo>
                  <a:cubicBezTo>
                    <a:pt x="1757" y="306"/>
                    <a:pt x="909" y="998"/>
                    <a:pt x="478" y="1927"/>
                  </a:cubicBezTo>
                  <a:cubicBezTo>
                    <a:pt x="0" y="2957"/>
                    <a:pt x="21" y="4123"/>
                    <a:pt x="186" y="5222"/>
                  </a:cubicBezTo>
                  <a:cubicBezTo>
                    <a:pt x="284" y="5867"/>
                    <a:pt x="397" y="6556"/>
                    <a:pt x="564" y="7237"/>
                  </a:cubicBezTo>
                  <a:cubicBezTo>
                    <a:pt x="602" y="7187"/>
                    <a:pt x="641" y="7137"/>
                    <a:pt x="677" y="7089"/>
                  </a:cubicBezTo>
                  <a:cubicBezTo>
                    <a:pt x="531" y="6477"/>
                    <a:pt x="418" y="5855"/>
                    <a:pt x="324" y="5242"/>
                  </a:cubicBezTo>
                  <a:cubicBezTo>
                    <a:pt x="152" y="4131"/>
                    <a:pt x="127" y="2938"/>
                    <a:pt x="637" y="1906"/>
                  </a:cubicBezTo>
                  <a:cubicBezTo>
                    <a:pt x="1080" y="1010"/>
                    <a:pt x="1943" y="354"/>
                    <a:pt x="2929" y="181"/>
                  </a:cubicBezTo>
                  <a:cubicBezTo>
                    <a:pt x="3105" y="150"/>
                    <a:pt x="3281" y="136"/>
                    <a:pt x="3456" y="136"/>
                  </a:cubicBezTo>
                  <a:cubicBezTo>
                    <a:pt x="4230" y="136"/>
                    <a:pt x="4984" y="427"/>
                    <a:pt x="5571" y="937"/>
                  </a:cubicBezTo>
                  <a:cubicBezTo>
                    <a:pt x="5536" y="929"/>
                    <a:pt x="5504" y="920"/>
                    <a:pt x="5471" y="912"/>
                  </a:cubicBezTo>
                  <a:cubicBezTo>
                    <a:pt x="5464" y="910"/>
                    <a:pt x="5458" y="909"/>
                    <a:pt x="5452" y="909"/>
                  </a:cubicBezTo>
                  <a:cubicBezTo>
                    <a:pt x="5382" y="909"/>
                    <a:pt x="5359" y="1021"/>
                    <a:pt x="5435" y="1041"/>
                  </a:cubicBezTo>
                  <a:cubicBezTo>
                    <a:pt x="5461" y="1048"/>
                    <a:pt x="5488" y="1056"/>
                    <a:pt x="5515" y="1062"/>
                  </a:cubicBezTo>
                  <a:cubicBezTo>
                    <a:pt x="5544" y="1029"/>
                    <a:pt x="5573" y="995"/>
                    <a:pt x="5599" y="962"/>
                  </a:cubicBezTo>
                  <a:cubicBezTo>
                    <a:pt x="5603" y="958"/>
                    <a:pt x="5607" y="952"/>
                    <a:pt x="5611" y="949"/>
                  </a:cubicBezTo>
                  <a:cubicBezTo>
                    <a:pt x="5636" y="918"/>
                    <a:pt x="5659" y="887"/>
                    <a:pt x="5684" y="858"/>
                  </a:cubicBezTo>
                  <a:cubicBezTo>
                    <a:pt x="5070" y="312"/>
                    <a:pt x="4270" y="0"/>
                    <a:pt x="3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4050" y="2166000"/>
              <a:ext cx="148725" cy="115975"/>
            </a:xfrm>
            <a:custGeom>
              <a:avLst/>
              <a:gdLst/>
              <a:ahLst/>
              <a:cxnLst/>
              <a:rect l="l" t="t" r="r" b="b"/>
              <a:pathLst>
                <a:path w="5949" h="4639" extrusionOk="0">
                  <a:moveTo>
                    <a:pt x="77" y="0"/>
                  </a:moveTo>
                  <a:cubicBezTo>
                    <a:pt x="50" y="44"/>
                    <a:pt x="25" y="88"/>
                    <a:pt x="0" y="131"/>
                  </a:cubicBezTo>
                  <a:cubicBezTo>
                    <a:pt x="957" y="280"/>
                    <a:pt x="1888" y="585"/>
                    <a:pt x="2747" y="1067"/>
                  </a:cubicBezTo>
                  <a:cubicBezTo>
                    <a:pt x="4144" y="1848"/>
                    <a:pt x="5348" y="3115"/>
                    <a:pt x="5855" y="4639"/>
                  </a:cubicBezTo>
                  <a:cubicBezTo>
                    <a:pt x="5885" y="4596"/>
                    <a:pt x="5916" y="4554"/>
                    <a:pt x="5949" y="4510"/>
                  </a:cubicBezTo>
                  <a:cubicBezTo>
                    <a:pt x="5717" y="3852"/>
                    <a:pt x="5360" y="3238"/>
                    <a:pt x="4915" y="2692"/>
                  </a:cubicBezTo>
                  <a:cubicBezTo>
                    <a:pt x="3722" y="1224"/>
                    <a:pt x="1932" y="303"/>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24175" y="2221900"/>
              <a:ext cx="62750" cy="177850"/>
            </a:xfrm>
            <a:custGeom>
              <a:avLst/>
              <a:gdLst/>
              <a:ahLst/>
              <a:cxnLst/>
              <a:rect l="l" t="t" r="r" b="b"/>
              <a:pathLst>
                <a:path w="2510" h="7114" extrusionOk="0">
                  <a:moveTo>
                    <a:pt x="2383" y="1"/>
                  </a:moveTo>
                  <a:cubicBezTo>
                    <a:pt x="2351" y="60"/>
                    <a:pt x="2318" y="118"/>
                    <a:pt x="2285" y="175"/>
                  </a:cubicBezTo>
                  <a:cubicBezTo>
                    <a:pt x="2399" y="699"/>
                    <a:pt x="2362" y="1271"/>
                    <a:pt x="2262" y="1796"/>
                  </a:cubicBezTo>
                  <a:cubicBezTo>
                    <a:pt x="1933" y="3532"/>
                    <a:pt x="1205" y="5497"/>
                    <a:pt x="1" y="6924"/>
                  </a:cubicBezTo>
                  <a:lnTo>
                    <a:pt x="3" y="6924"/>
                  </a:lnTo>
                  <a:cubicBezTo>
                    <a:pt x="7" y="6987"/>
                    <a:pt x="14" y="7050"/>
                    <a:pt x="20" y="7114"/>
                  </a:cubicBezTo>
                  <a:cubicBezTo>
                    <a:pt x="845" y="6203"/>
                    <a:pt x="1426" y="5077"/>
                    <a:pt x="1829" y="3908"/>
                  </a:cubicBezTo>
                  <a:cubicBezTo>
                    <a:pt x="2145" y="3001"/>
                    <a:pt x="2443" y="2017"/>
                    <a:pt x="2493" y="1050"/>
                  </a:cubicBezTo>
                  <a:cubicBezTo>
                    <a:pt x="2510" y="699"/>
                    <a:pt x="2479" y="339"/>
                    <a:pt x="2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55025" y="2316800"/>
              <a:ext cx="135025" cy="308450"/>
            </a:xfrm>
            <a:custGeom>
              <a:avLst/>
              <a:gdLst/>
              <a:ahLst/>
              <a:cxnLst/>
              <a:rect l="l" t="t" r="r" b="b"/>
              <a:pathLst>
                <a:path w="5401" h="12338" extrusionOk="0">
                  <a:moveTo>
                    <a:pt x="3956" y="1"/>
                  </a:moveTo>
                  <a:cubicBezTo>
                    <a:pt x="3676" y="1"/>
                    <a:pt x="3388" y="54"/>
                    <a:pt x="3095" y="172"/>
                  </a:cubicBezTo>
                  <a:cubicBezTo>
                    <a:pt x="1862" y="669"/>
                    <a:pt x="1121" y="2002"/>
                    <a:pt x="761" y="3212"/>
                  </a:cubicBezTo>
                  <a:cubicBezTo>
                    <a:pt x="306" y="4737"/>
                    <a:pt x="363" y="6341"/>
                    <a:pt x="394" y="7914"/>
                  </a:cubicBezTo>
                  <a:cubicBezTo>
                    <a:pt x="421" y="9324"/>
                    <a:pt x="423" y="10791"/>
                    <a:pt x="1" y="12147"/>
                  </a:cubicBezTo>
                  <a:cubicBezTo>
                    <a:pt x="28" y="12211"/>
                    <a:pt x="57" y="12274"/>
                    <a:pt x="83" y="12337"/>
                  </a:cubicBezTo>
                  <a:cubicBezTo>
                    <a:pt x="973" y="9725"/>
                    <a:pt x="197" y="6817"/>
                    <a:pt x="682" y="4125"/>
                  </a:cubicBezTo>
                  <a:cubicBezTo>
                    <a:pt x="933" y="2737"/>
                    <a:pt x="1560" y="1169"/>
                    <a:pt x="2851" y="438"/>
                  </a:cubicBezTo>
                  <a:cubicBezTo>
                    <a:pt x="3219" y="231"/>
                    <a:pt x="3584" y="141"/>
                    <a:pt x="3939" y="141"/>
                  </a:cubicBezTo>
                  <a:cubicBezTo>
                    <a:pt x="4427" y="141"/>
                    <a:pt x="4895" y="310"/>
                    <a:pt x="5324" y="577"/>
                  </a:cubicBezTo>
                  <a:cubicBezTo>
                    <a:pt x="5349" y="536"/>
                    <a:pt x="5374" y="498"/>
                    <a:pt x="5401" y="458"/>
                  </a:cubicBezTo>
                  <a:cubicBezTo>
                    <a:pt x="4957" y="179"/>
                    <a:pt x="4470" y="1"/>
                    <a:pt x="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55775" y="2487050"/>
              <a:ext cx="99850" cy="166100"/>
            </a:xfrm>
            <a:custGeom>
              <a:avLst/>
              <a:gdLst/>
              <a:ahLst/>
              <a:cxnLst/>
              <a:rect l="l" t="t" r="r" b="b"/>
              <a:pathLst>
                <a:path w="3994" h="6644" extrusionOk="0">
                  <a:moveTo>
                    <a:pt x="1331" y="1"/>
                  </a:moveTo>
                  <a:cubicBezTo>
                    <a:pt x="1057" y="252"/>
                    <a:pt x="813" y="534"/>
                    <a:pt x="618" y="860"/>
                  </a:cubicBezTo>
                  <a:cubicBezTo>
                    <a:pt x="150" y="1631"/>
                    <a:pt x="0" y="2566"/>
                    <a:pt x="353" y="3413"/>
                  </a:cubicBezTo>
                  <a:cubicBezTo>
                    <a:pt x="716" y="4280"/>
                    <a:pt x="1462" y="4961"/>
                    <a:pt x="2191" y="5527"/>
                  </a:cubicBezTo>
                  <a:cubicBezTo>
                    <a:pt x="2753" y="5963"/>
                    <a:pt x="3357" y="6337"/>
                    <a:pt x="3994" y="6644"/>
                  </a:cubicBezTo>
                  <a:cubicBezTo>
                    <a:pt x="3967" y="6582"/>
                    <a:pt x="3942" y="6519"/>
                    <a:pt x="3915" y="6458"/>
                  </a:cubicBezTo>
                  <a:cubicBezTo>
                    <a:pt x="3309" y="6153"/>
                    <a:pt x="2732" y="5786"/>
                    <a:pt x="2200" y="5366"/>
                  </a:cubicBezTo>
                  <a:cubicBezTo>
                    <a:pt x="1485" y="4798"/>
                    <a:pt x="750" y="4116"/>
                    <a:pt x="430" y="3237"/>
                  </a:cubicBezTo>
                  <a:cubicBezTo>
                    <a:pt x="96" y="2324"/>
                    <a:pt x="391" y="1324"/>
                    <a:pt x="975" y="580"/>
                  </a:cubicBezTo>
                  <a:cubicBezTo>
                    <a:pt x="1099" y="421"/>
                    <a:pt x="1235" y="275"/>
                    <a:pt x="1381" y="137"/>
                  </a:cubicBezTo>
                  <a:cubicBezTo>
                    <a:pt x="1364" y="91"/>
                    <a:pt x="1349" y="47"/>
                    <a:pt x="1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22600" y="2661175"/>
              <a:ext cx="194150" cy="33800"/>
            </a:xfrm>
            <a:custGeom>
              <a:avLst/>
              <a:gdLst/>
              <a:ahLst/>
              <a:cxnLst/>
              <a:rect l="l" t="t" r="r" b="b"/>
              <a:pathLst>
                <a:path w="7766" h="1352" extrusionOk="0">
                  <a:moveTo>
                    <a:pt x="4064" y="0"/>
                  </a:moveTo>
                  <a:cubicBezTo>
                    <a:pt x="3469" y="0"/>
                    <a:pt x="2872" y="77"/>
                    <a:pt x="2285" y="237"/>
                  </a:cubicBezTo>
                  <a:cubicBezTo>
                    <a:pt x="1472" y="459"/>
                    <a:pt x="716" y="809"/>
                    <a:pt x="1" y="1231"/>
                  </a:cubicBezTo>
                  <a:cubicBezTo>
                    <a:pt x="18" y="1271"/>
                    <a:pt x="39" y="1311"/>
                    <a:pt x="58" y="1351"/>
                  </a:cubicBezTo>
                  <a:cubicBezTo>
                    <a:pt x="1324" y="611"/>
                    <a:pt x="2715" y="136"/>
                    <a:pt x="4157" y="136"/>
                  </a:cubicBezTo>
                  <a:cubicBezTo>
                    <a:pt x="4589" y="136"/>
                    <a:pt x="5026" y="178"/>
                    <a:pt x="5466" y="270"/>
                  </a:cubicBezTo>
                  <a:cubicBezTo>
                    <a:pt x="6277" y="438"/>
                    <a:pt x="7050" y="741"/>
                    <a:pt x="7766" y="1152"/>
                  </a:cubicBezTo>
                  <a:cubicBezTo>
                    <a:pt x="7735" y="1085"/>
                    <a:pt x="7706" y="1016"/>
                    <a:pt x="7676" y="949"/>
                  </a:cubicBezTo>
                  <a:cubicBezTo>
                    <a:pt x="7668" y="943"/>
                    <a:pt x="7660" y="939"/>
                    <a:pt x="7653" y="935"/>
                  </a:cubicBezTo>
                  <a:cubicBezTo>
                    <a:pt x="6541" y="334"/>
                    <a:pt x="5307"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8150" y="2736575"/>
              <a:ext cx="198175" cy="31925"/>
            </a:xfrm>
            <a:custGeom>
              <a:avLst/>
              <a:gdLst/>
              <a:ahLst/>
              <a:cxnLst/>
              <a:rect l="l" t="t" r="r" b="b"/>
              <a:pathLst>
                <a:path w="7927" h="1277" extrusionOk="0">
                  <a:moveTo>
                    <a:pt x="0" y="718"/>
                  </a:moveTo>
                  <a:lnTo>
                    <a:pt x="0" y="720"/>
                  </a:lnTo>
                  <a:cubicBezTo>
                    <a:pt x="1" y="720"/>
                    <a:pt x="1" y="720"/>
                    <a:pt x="1" y="719"/>
                  </a:cubicBezTo>
                  <a:lnTo>
                    <a:pt x="1" y="719"/>
                  </a:lnTo>
                  <a:cubicBezTo>
                    <a:pt x="1" y="719"/>
                    <a:pt x="1" y="718"/>
                    <a:pt x="0" y="718"/>
                  </a:cubicBezTo>
                  <a:close/>
                  <a:moveTo>
                    <a:pt x="3565" y="0"/>
                  </a:moveTo>
                  <a:cubicBezTo>
                    <a:pt x="2346" y="0"/>
                    <a:pt x="1132" y="243"/>
                    <a:pt x="1" y="719"/>
                  </a:cubicBezTo>
                  <a:lnTo>
                    <a:pt x="1" y="719"/>
                  </a:lnTo>
                  <a:cubicBezTo>
                    <a:pt x="22" y="759"/>
                    <a:pt x="41" y="797"/>
                    <a:pt x="62" y="837"/>
                  </a:cubicBezTo>
                  <a:cubicBezTo>
                    <a:pt x="1165" y="368"/>
                    <a:pt x="2357" y="118"/>
                    <a:pt x="3562" y="118"/>
                  </a:cubicBezTo>
                  <a:cubicBezTo>
                    <a:pt x="3679" y="118"/>
                    <a:pt x="3796" y="120"/>
                    <a:pt x="3914" y="125"/>
                  </a:cubicBezTo>
                  <a:cubicBezTo>
                    <a:pt x="5323" y="183"/>
                    <a:pt x="6703" y="587"/>
                    <a:pt x="7926" y="1276"/>
                  </a:cubicBezTo>
                  <a:cubicBezTo>
                    <a:pt x="7896" y="1207"/>
                    <a:pt x="7863" y="1140"/>
                    <a:pt x="7832" y="1069"/>
                  </a:cubicBezTo>
                  <a:lnTo>
                    <a:pt x="7832" y="1067"/>
                  </a:lnTo>
                  <a:cubicBezTo>
                    <a:pt x="7652" y="971"/>
                    <a:pt x="7468" y="879"/>
                    <a:pt x="7280" y="795"/>
                  </a:cubicBezTo>
                  <a:cubicBezTo>
                    <a:pt x="6097" y="262"/>
                    <a:pt x="4829"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209825" y="1792300"/>
              <a:ext cx="252725" cy="52650"/>
            </a:xfrm>
            <a:custGeom>
              <a:avLst/>
              <a:gdLst/>
              <a:ahLst/>
              <a:cxnLst/>
              <a:rect l="l" t="t" r="r" b="b"/>
              <a:pathLst>
                <a:path w="10109" h="2106" extrusionOk="0">
                  <a:moveTo>
                    <a:pt x="114" y="1"/>
                  </a:moveTo>
                  <a:cubicBezTo>
                    <a:pt x="50" y="1"/>
                    <a:pt x="0" y="86"/>
                    <a:pt x="65" y="128"/>
                  </a:cubicBezTo>
                  <a:cubicBezTo>
                    <a:pt x="705" y="558"/>
                    <a:pt x="1386" y="924"/>
                    <a:pt x="2100" y="1217"/>
                  </a:cubicBezTo>
                  <a:cubicBezTo>
                    <a:pt x="3533" y="1806"/>
                    <a:pt x="5075" y="2105"/>
                    <a:pt x="6616" y="2105"/>
                  </a:cubicBezTo>
                  <a:cubicBezTo>
                    <a:pt x="7768" y="2105"/>
                    <a:pt x="8920" y="1938"/>
                    <a:pt x="10026" y="1599"/>
                  </a:cubicBezTo>
                  <a:cubicBezTo>
                    <a:pt x="10108" y="1575"/>
                    <a:pt x="10071" y="1460"/>
                    <a:pt x="9996" y="1460"/>
                  </a:cubicBezTo>
                  <a:cubicBezTo>
                    <a:pt x="9988" y="1460"/>
                    <a:pt x="9981" y="1461"/>
                    <a:pt x="9972" y="1463"/>
                  </a:cubicBezTo>
                  <a:cubicBezTo>
                    <a:pt x="8886" y="1796"/>
                    <a:pt x="7756" y="1959"/>
                    <a:pt x="6626" y="1959"/>
                  </a:cubicBezTo>
                  <a:cubicBezTo>
                    <a:pt x="4344" y="1959"/>
                    <a:pt x="2065" y="1293"/>
                    <a:pt x="157" y="15"/>
                  </a:cubicBezTo>
                  <a:cubicBezTo>
                    <a:pt x="143" y="5"/>
                    <a:pt x="128"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229450" y="1777825"/>
              <a:ext cx="15075" cy="28025"/>
            </a:xfrm>
            <a:custGeom>
              <a:avLst/>
              <a:gdLst/>
              <a:ahLst/>
              <a:cxnLst/>
              <a:rect l="l" t="t" r="r" b="b"/>
              <a:pathLst>
                <a:path w="603" h="1121" extrusionOk="0">
                  <a:moveTo>
                    <a:pt x="501" y="1"/>
                  </a:moveTo>
                  <a:cubicBezTo>
                    <a:pt x="483" y="1"/>
                    <a:pt x="464" y="9"/>
                    <a:pt x="450" y="30"/>
                  </a:cubicBezTo>
                  <a:cubicBezTo>
                    <a:pt x="237" y="337"/>
                    <a:pt x="89" y="672"/>
                    <a:pt x="13" y="1039"/>
                  </a:cubicBezTo>
                  <a:cubicBezTo>
                    <a:pt x="1" y="1090"/>
                    <a:pt x="41" y="1120"/>
                    <a:pt x="83" y="1120"/>
                  </a:cubicBezTo>
                  <a:cubicBezTo>
                    <a:pt x="115" y="1120"/>
                    <a:pt x="148" y="1102"/>
                    <a:pt x="156" y="1062"/>
                  </a:cubicBezTo>
                  <a:cubicBezTo>
                    <a:pt x="229" y="720"/>
                    <a:pt x="364" y="408"/>
                    <a:pt x="563" y="122"/>
                  </a:cubicBezTo>
                  <a:cubicBezTo>
                    <a:pt x="602" y="65"/>
                    <a:pt x="552" y="1"/>
                    <a:pt x="501"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14500" y="1802800"/>
              <a:ext cx="8350" cy="36225"/>
            </a:xfrm>
            <a:custGeom>
              <a:avLst/>
              <a:gdLst/>
              <a:ahLst/>
              <a:cxnLst/>
              <a:rect l="l" t="t" r="r" b="b"/>
              <a:pathLst>
                <a:path w="334" h="1449" extrusionOk="0">
                  <a:moveTo>
                    <a:pt x="95" y="1"/>
                  </a:moveTo>
                  <a:cubicBezTo>
                    <a:pt x="51" y="1"/>
                    <a:pt x="1" y="44"/>
                    <a:pt x="17" y="101"/>
                  </a:cubicBezTo>
                  <a:cubicBezTo>
                    <a:pt x="136" y="515"/>
                    <a:pt x="188" y="936"/>
                    <a:pt x="172" y="1365"/>
                  </a:cubicBezTo>
                  <a:cubicBezTo>
                    <a:pt x="171" y="1418"/>
                    <a:pt x="216" y="1448"/>
                    <a:pt x="256" y="1448"/>
                  </a:cubicBezTo>
                  <a:cubicBezTo>
                    <a:pt x="288" y="1448"/>
                    <a:pt x="316" y="1430"/>
                    <a:pt x="318" y="1388"/>
                  </a:cubicBezTo>
                  <a:cubicBezTo>
                    <a:pt x="333" y="932"/>
                    <a:pt x="280" y="487"/>
                    <a:pt x="153" y="47"/>
                  </a:cubicBezTo>
                  <a:cubicBezTo>
                    <a:pt x="144" y="15"/>
                    <a:pt x="120" y="1"/>
                    <a:pt x="95"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46875" y="1806500"/>
              <a:ext cx="6000" cy="34000"/>
            </a:xfrm>
            <a:custGeom>
              <a:avLst/>
              <a:gdLst/>
              <a:ahLst/>
              <a:cxnLst/>
              <a:rect l="l" t="t" r="r" b="b"/>
              <a:pathLst>
                <a:path w="240" h="1360" extrusionOk="0">
                  <a:moveTo>
                    <a:pt x="89" y="1"/>
                  </a:moveTo>
                  <a:cubicBezTo>
                    <a:pt x="48" y="1"/>
                    <a:pt x="10" y="29"/>
                    <a:pt x="19" y="80"/>
                  </a:cubicBezTo>
                  <a:cubicBezTo>
                    <a:pt x="92" y="481"/>
                    <a:pt x="90" y="878"/>
                    <a:pt x="11" y="1279"/>
                  </a:cubicBezTo>
                  <a:cubicBezTo>
                    <a:pt x="1" y="1330"/>
                    <a:pt x="41" y="1359"/>
                    <a:pt x="82" y="1359"/>
                  </a:cubicBezTo>
                  <a:cubicBezTo>
                    <a:pt x="115" y="1359"/>
                    <a:pt x="148" y="1341"/>
                    <a:pt x="155" y="1300"/>
                  </a:cubicBezTo>
                  <a:cubicBezTo>
                    <a:pt x="238" y="887"/>
                    <a:pt x="240" y="477"/>
                    <a:pt x="165" y="62"/>
                  </a:cubicBezTo>
                  <a:cubicBezTo>
                    <a:pt x="157" y="20"/>
                    <a:pt x="122"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94300" y="1805825"/>
              <a:ext cx="19450" cy="18175"/>
            </a:xfrm>
            <a:custGeom>
              <a:avLst/>
              <a:gdLst/>
              <a:ahLst/>
              <a:cxnLst/>
              <a:rect l="l" t="t" r="r" b="b"/>
              <a:pathLst>
                <a:path w="778" h="727" extrusionOk="0">
                  <a:moveTo>
                    <a:pt x="390" y="1"/>
                  </a:moveTo>
                  <a:cubicBezTo>
                    <a:pt x="214" y="1"/>
                    <a:pt x="59" y="129"/>
                    <a:pt x="31" y="308"/>
                  </a:cubicBezTo>
                  <a:cubicBezTo>
                    <a:pt x="0" y="506"/>
                    <a:pt x="137" y="692"/>
                    <a:pt x="334" y="722"/>
                  </a:cubicBezTo>
                  <a:cubicBezTo>
                    <a:pt x="353" y="725"/>
                    <a:pt x="372" y="727"/>
                    <a:pt x="390" y="727"/>
                  </a:cubicBezTo>
                  <a:cubicBezTo>
                    <a:pt x="565" y="727"/>
                    <a:pt x="719" y="598"/>
                    <a:pt x="747" y="419"/>
                  </a:cubicBezTo>
                  <a:cubicBezTo>
                    <a:pt x="777" y="222"/>
                    <a:pt x="643" y="36"/>
                    <a:pt x="446" y="5"/>
                  </a:cubicBezTo>
                  <a:cubicBezTo>
                    <a:pt x="427" y="2"/>
                    <a:pt x="4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423325" y="1837725"/>
              <a:ext cx="44900" cy="89675"/>
            </a:xfrm>
            <a:custGeom>
              <a:avLst/>
              <a:gdLst/>
              <a:ahLst/>
              <a:cxnLst/>
              <a:rect l="l" t="t" r="r" b="b"/>
              <a:pathLst>
                <a:path w="1796" h="3587" extrusionOk="0">
                  <a:moveTo>
                    <a:pt x="64" y="1"/>
                  </a:moveTo>
                  <a:cubicBezTo>
                    <a:pt x="31" y="1"/>
                    <a:pt x="1" y="21"/>
                    <a:pt x="1" y="64"/>
                  </a:cubicBezTo>
                  <a:cubicBezTo>
                    <a:pt x="17" y="1382"/>
                    <a:pt x="209" y="3076"/>
                    <a:pt x="1661" y="3582"/>
                  </a:cubicBezTo>
                  <a:cubicBezTo>
                    <a:pt x="1670" y="3585"/>
                    <a:pt x="1678" y="3587"/>
                    <a:pt x="1687" y="3587"/>
                  </a:cubicBezTo>
                  <a:cubicBezTo>
                    <a:pt x="1760" y="3587"/>
                    <a:pt x="1796" y="3474"/>
                    <a:pt x="1714" y="3446"/>
                  </a:cubicBezTo>
                  <a:cubicBezTo>
                    <a:pt x="331" y="2965"/>
                    <a:pt x="163" y="1330"/>
                    <a:pt x="147" y="80"/>
                  </a:cubicBezTo>
                  <a:cubicBezTo>
                    <a:pt x="146" y="29"/>
                    <a:pt x="103"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167175" y="1819975"/>
              <a:ext cx="78500" cy="81000"/>
            </a:xfrm>
            <a:custGeom>
              <a:avLst/>
              <a:gdLst/>
              <a:ahLst/>
              <a:cxnLst/>
              <a:rect l="l" t="t" r="r" b="b"/>
              <a:pathLst>
                <a:path w="3140" h="3240" extrusionOk="0">
                  <a:moveTo>
                    <a:pt x="3043" y="0"/>
                  </a:moveTo>
                  <a:cubicBezTo>
                    <a:pt x="3009" y="0"/>
                    <a:pt x="2974" y="18"/>
                    <a:pt x="2960" y="59"/>
                  </a:cubicBezTo>
                  <a:cubicBezTo>
                    <a:pt x="2502" y="1380"/>
                    <a:pt x="1744" y="3053"/>
                    <a:pt x="106" y="3076"/>
                  </a:cubicBezTo>
                  <a:cubicBezTo>
                    <a:pt x="1" y="3078"/>
                    <a:pt x="10" y="3239"/>
                    <a:pt x="113" y="3239"/>
                  </a:cubicBezTo>
                  <a:cubicBezTo>
                    <a:pt x="114" y="3239"/>
                    <a:pt x="115" y="3239"/>
                    <a:pt x="115" y="3239"/>
                  </a:cubicBezTo>
                  <a:cubicBezTo>
                    <a:pt x="1834" y="3216"/>
                    <a:pt x="2636" y="1486"/>
                    <a:pt x="3119" y="95"/>
                  </a:cubicBezTo>
                  <a:cubicBezTo>
                    <a:pt x="3140" y="37"/>
                    <a:pt x="3092" y="0"/>
                    <a:pt x="3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55450" y="2971325"/>
              <a:ext cx="71850" cy="160875"/>
            </a:xfrm>
            <a:custGeom>
              <a:avLst/>
              <a:gdLst/>
              <a:ahLst/>
              <a:cxnLst/>
              <a:rect l="l" t="t" r="r" b="b"/>
              <a:pathLst>
                <a:path w="2874" h="6435" extrusionOk="0">
                  <a:moveTo>
                    <a:pt x="77" y="0"/>
                  </a:moveTo>
                  <a:lnTo>
                    <a:pt x="0" y="6394"/>
                  </a:lnTo>
                  <a:lnTo>
                    <a:pt x="2011" y="6434"/>
                  </a:lnTo>
                  <a:lnTo>
                    <a:pt x="2874" y="280"/>
                  </a:lnTo>
                  <a:lnTo>
                    <a:pt x="77"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29500" y="3110350"/>
              <a:ext cx="149225" cy="95250"/>
            </a:xfrm>
            <a:custGeom>
              <a:avLst/>
              <a:gdLst/>
              <a:ahLst/>
              <a:cxnLst/>
              <a:rect l="l" t="t" r="r" b="b"/>
              <a:pathLst>
                <a:path w="5969" h="3810" extrusionOk="0">
                  <a:moveTo>
                    <a:pt x="2510" y="0"/>
                  </a:moveTo>
                  <a:cubicBezTo>
                    <a:pt x="2490" y="0"/>
                    <a:pt x="2469" y="1"/>
                    <a:pt x="2448" y="2"/>
                  </a:cubicBezTo>
                  <a:cubicBezTo>
                    <a:pt x="1501" y="67"/>
                    <a:pt x="1084" y="773"/>
                    <a:pt x="1084" y="773"/>
                  </a:cubicBezTo>
                  <a:cubicBezTo>
                    <a:pt x="1084" y="773"/>
                    <a:pt x="915" y="360"/>
                    <a:pt x="721" y="360"/>
                  </a:cubicBezTo>
                  <a:cubicBezTo>
                    <a:pt x="637" y="360"/>
                    <a:pt x="550" y="436"/>
                    <a:pt x="469" y="652"/>
                  </a:cubicBezTo>
                  <a:cubicBezTo>
                    <a:pt x="277" y="1165"/>
                    <a:pt x="123" y="2536"/>
                    <a:pt x="48" y="3292"/>
                  </a:cubicBezTo>
                  <a:cubicBezTo>
                    <a:pt x="43" y="3351"/>
                    <a:pt x="37" y="3405"/>
                    <a:pt x="33" y="3455"/>
                  </a:cubicBezTo>
                  <a:cubicBezTo>
                    <a:pt x="12" y="3674"/>
                    <a:pt x="0" y="3810"/>
                    <a:pt x="0" y="3810"/>
                  </a:cubicBezTo>
                  <a:lnTo>
                    <a:pt x="5836" y="3810"/>
                  </a:lnTo>
                  <a:cubicBezTo>
                    <a:pt x="5882" y="3664"/>
                    <a:pt x="5913" y="3526"/>
                    <a:pt x="5930" y="3394"/>
                  </a:cubicBezTo>
                  <a:cubicBezTo>
                    <a:pt x="5936" y="3338"/>
                    <a:pt x="5939" y="3284"/>
                    <a:pt x="5941" y="3231"/>
                  </a:cubicBezTo>
                  <a:cubicBezTo>
                    <a:pt x="5968" y="2482"/>
                    <a:pt x="5512" y="1993"/>
                    <a:pt x="4963" y="1915"/>
                  </a:cubicBezTo>
                  <a:cubicBezTo>
                    <a:pt x="4669" y="1874"/>
                    <a:pt x="4326" y="1575"/>
                    <a:pt x="4075" y="1312"/>
                  </a:cubicBezTo>
                  <a:cubicBezTo>
                    <a:pt x="4073" y="1278"/>
                    <a:pt x="3442" y="261"/>
                    <a:pt x="3221" y="183"/>
                  </a:cubicBezTo>
                  <a:cubicBezTo>
                    <a:pt x="3213" y="180"/>
                    <a:pt x="3205" y="178"/>
                    <a:pt x="3199" y="178"/>
                  </a:cubicBezTo>
                  <a:cubicBezTo>
                    <a:pt x="3115" y="178"/>
                    <a:pt x="3176" y="404"/>
                    <a:pt x="3112" y="541"/>
                  </a:cubicBezTo>
                  <a:cubicBezTo>
                    <a:pt x="2958" y="191"/>
                    <a:pt x="2832" y="0"/>
                    <a:pt x="2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33775" y="3148425"/>
              <a:ext cx="28275" cy="45875"/>
            </a:xfrm>
            <a:custGeom>
              <a:avLst/>
              <a:gdLst/>
              <a:ahLst/>
              <a:cxnLst/>
              <a:rect l="l" t="t" r="r" b="b"/>
              <a:pathLst>
                <a:path w="1131" h="1835" extrusionOk="0">
                  <a:moveTo>
                    <a:pt x="91" y="1"/>
                  </a:moveTo>
                  <a:cubicBezTo>
                    <a:pt x="37" y="1"/>
                    <a:pt x="1" y="90"/>
                    <a:pt x="60" y="131"/>
                  </a:cubicBezTo>
                  <a:cubicBezTo>
                    <a:pt x="595" y="514"/>
                    <a:pt x="934" y="1113"/>
                    <a:pt x="990" y="1769"/>
                  </a:cubicBezTo>
                  <a:cubicBezTo>
                    <a:pt x="994" y="1812"/>
                    <a:pt x="1030" y="1834"/>
                    <a:pt x="1064" y="1834"/>
                  </a:cubicBezTo>
                  <a:cubicBezTo>
                    <a:pt x="1098" y="1834"/>
                    <a:pt x="1130" y="1813"/>
                    <a:pt x="1126" y="1769"/>
                  </a:cubicBezTo>
                  <a:cubicBezTo>
                    <a:pt x="1065" y="1061"/>
                    <a:pt x="704" y="428"/>
                    <a:pt x="127" y="14"/>
                  </a:cubicBezTo>
                  <a:cubicBezTo>
                    <a:pt x="115" y="5"/>
                    <a:pt x="10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87350" y="3155775"/>
              <a:ext cx="63250" cy="37625"/>
            </a:xfrm>
            <a:custGeom>
              <a:avLst/>
              <a:gdLst/>
              <a:ahLst/>
              <a:cxnLst/>
              <a:rect l="l" t="t" r="r" b="b"/>
              <a:pathLst>
                <a:path w="2530" h="1505" extrusionOk="0">
                  <a:moveTo>
                    <a:pt x="2048" y="0"/>
                  </a:moveTo>
                  <a:cubicBezTo>
                    <a:pt x="1150" y="0"/>
                    <a:pt x="340" y="548"/>
                    <a:pt x="19" y="1421"/>
                  </a:cubicBezTo>
                  <a:cubicBezTo>
                    <a:pt x="0" y="1471"/>
                    <a:pt x="42" y="1504"/>
                    <a:pt x="83" y="1504"/>
                  </a:cubicBezTo>
                  <a:cubicBezTo>
                    <a:pt x="111" y="1504"/>
                    <a:pt x="138" y="1490"/>
                    <a:pt x="149" y="1458"/>
                  </a:cubicBezTo>
                  <a:cubicBezTo>
                    <a:pt x="448" y="649"/>
                    <a:pt x="1208" y="134"/>
                    <a:pt x="2044" y="134"/>
                  </a:cubicBezTo>
                  <a:cubicBezTo>
                    <a:pt x="2165" y="134"/>
                    <a:pt x="2288" y="144"/>
                    <a:pt x="2411" y="167"/>
                  </a:cubicBezTo>
                  <a:cubicBezTo>
                    <a:pt x="2416" y="168"/>
                    <a:pt x="2421" y="168"/>
                    <a:pt x="2425" y="168"/>
                  </a:cubicBezTo>
                  <a:cubicBezTo>
                    <a:pt x="2501" y="168"/>
                    <a:pt x="2529" y="51"/>
                    <a:pt x="2448" y="36"/>
                  </a:cubicBezTo>
                  <a:cubicBezTo>
                    <a:pt x="2313" y="12"/>
                    <a:pt x="2180"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30325" y="3191100"/>
              <a:ext cx="147725" cy="5650"/>
            </a:xfrm>
            <a:custGeom>
              <a:avLst/>
              <a:gdLst/>
              <a:ahLst/>
              <a:cxnLst/>
              <a:rect l="l" t="t" r="r" b="b"/>
              <a:pathLst>
                <a:path w="5909" h="226" extrusionOk="0">
                  <a:moveTo>
                    <a:pt x="5908" y="1"/>
                  </a:moveTo>
                  <a:cubicBezTo>
                    <a:pt x="5707" y="3"/>
                    <a:pt x="5507" y="4"/>
                    <a:pt x="5306" y="6"/>
                  </a:cubicBezTo>
                  <a:cubicBezTo>
                    <a:pt x="3543" y="26"/>
                    <a:pt x="1778" y="43"/>
                    <a:pt x="15" y="62"/>
                  </a:cubicBezTo>
                  <a:cubicBezTo>
                    <a:pt x="10" y="120"/>
                    <a:pt x="4" y="175"/>
                    <a:pt x="0" y="225"/>
                  </a:cubicBezTo>
                  <a:lnTo>
                    <a:pt x="111" y="225"/>
                  </a:lnTo>
                  <a:cubicBezTo>
                    <a:pt x="2039" y="204"/>
                    <a:pt x="3967" y="185"/>
                    <a:pt x="5897" y="164"/>
                  </a:cubicBezTo>
                  <a:cubicBezTo>
                    <a:pt x="5903" y="108"/>
                    <a:pt x="5906" y="54"/>
                    <a:pt x="5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257700" y="1965575"/>
              <a:ext cx="240675" cy="1065525"/>
            </a:xfrm>
            <a:custGeom>
              <a:avLst/>
              <a:gdLst/>
              <a:ahLst/>
              <a:cxnLst/>
              <a:rect l="l" t="t" r="r" b="b"/>
              <a:pathLst>
                <a:path w="9627" h="42621" extrusionOk="0">
                  <a:moveTo>
                    <a:pt x="9174" y="1"/>
                  </a:moveTo>
                  <a:lnTo>
                    <a:pt x="1" y="663"/>
                  </a:lnTo>
                  <a:lnTo>
                    <a:pt x="2646" y="25443"/>
                  </a:lnTo>
                  <a:lnTo>
                    <a:pt x="3486" y="42620"/>
                  </a:lnTo>
                  <a:lnTo>
                    <a:pt x="7062" y="42620"/>
                  </a:lnTo>
                  <a:cubicBezTo>
                    <a:pt x="8564" y="28725"/>
                    <a:pt x="9627" y="13778"/>
                    <a:pt x="9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293150" y="2006500"/>
              <a:ext cx="195100" cy="315675"/>
            </a:xfrm>
            <a:custGeom>
              <a:avLst/>
              <a:gdLst/>
              <a:ahLst/>
              <a:cxnLst/>
              <a:rect l="l" t="t" r="r" b="b"/>
              <a:pathLst>
                <a:path w="7804" h="12627" extrusionOk="0">
                  <a:moveTo>
                    <a:pt x="7802" y="0"/>
                  </a:moveTo>
                  <a:cubicBezTo>
                    <a:pt x="7203" y="0"/>
                    <a:pt x="6592" y="169"/>
                    <a:pt x="6056" y="445"/>
                  </a:cubicBezTo>
                  <a:cubicBezTo>
                    <a:pt x="3914" y="1546"/>
                    <a:pt x="2625" y="3829"/>
                    <a:pt x="1825" y="6012"/>
                  </a:cubicBezTo>
                  <a:cubicBezTo>
                    <a:pt x="1071" y="8063"/>
                    <a:pt x="676" y="10228"/>
                    <a:pt x="0" y="12302"/>
                  </a:cubicBezTo>
                  <a:lnTo>
                    <a:pt x="35" y="12626"/>
                  </a:lnTo>
                  <a:cubicBezTo>
                    <a:pt x="346" y="11715"/>
                    <a:pt x="599" y="10785"/>
                    <a:pt x="843" y="9852"/>
                  </a:cubicBezTo>
                  <a:cubicBezTo>
                    <a:pt x="1464" y="7483"/>
                    <a:pt x="2070" y="5043"/>
                    <a:pt x="3486" y="3002"/>
                  </a:cubicBezTo>
                  <a:cubicBezTo>
                    <a:pt x="4161" y="2026"/>
                    <a:pt x="5034" y="1134"/>
                    <a:pt x="6091" y="579"/>
                  </a:cubicBezTo>
                  <a:cubicBezTo>
                    <a:pt x="6615" y="305"/>
                    <a:pt x="7215" y="134"/>
                    <a:pt x="7804" y="134"/>
                  </a:cubicBezTo>
                  <a:cubicBezTo>
                    <a:pt x="7804" y="90"/>
                    <a:pt x="7802" y="44"/>
                    <a:pt x="7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394475" y="2079250"/>
              <a:ext cx="94975" cy="268175"/>
            </a:xfrm>
            <a:custGeom>
              <a:avLst/>
              <a:gdLst/>
              <a:ahLst/>
              <a:cxnLst/>
              <a:rect l="l" t="t" r="r" b="b"/>
              <a:pathLst>
                <a:path w="3799" h="10727" extrusionOk="0">
                  <a:moveTo>
                    <a:pt x="3797" y="0"/>
                  </a:moveTo>
                  <a:cubicBezTo>
                    <a:pt x="2901" y="328"/>
                    <a:pt x="2109" y="917"/>
                    <a:pt x="1512" y="1667"/>
                  </a:cubicBezTo>
                  <a:cubicBezTo>
                    <a:pt x="1" y="3564"/>
                    <a:pt x="8" y="6198"/>
                    <a:pt x="1190" y="8262"/>
                  </a:cubicBezTo>
                  <a:cubicBezTo>
                    <a:pt x="1785" y="9300"/>
                    <a:pt x="2646" y="10127"/>
                    <a:pt x="3651" y="10727"/>
                  </a:cubicBezTo>
                  <a:cubicBezTo>
                    <a:pt x="3653" y="10677"/>
                    <a:pt x="3655" y="10627"/>
                    <a:pt x="3657" y="10577"/>
                  </a:cubicBezTo>
                  <a:cubicBezTo>
                    <a:pt x="3595" y="10539"/>
                    <a:pt x="3534" y="10501"/>
                    <a:pt x="3473" y="10462"/>
                  </a:cubicBezTo>
                  <a:cubicBezTo>
                    <a:pt x="1482" y="9162"/>
                    <a:pt x="216" y="6818"/>
                    <a:pt x="498" y="4418"/>
                  </a:cubicBezTo>
                  <a:cubicBezTo>
                    <a:pt x="720" y="2523"/>
                    <a:pt x="2028" y="815"/>
                    <a:pt x="3799" y="144"/>
                  </a:cubicBezTo>
                  <a:cubicBezTo>
                    <a:pt x="3799" y="96"/>
                    <a:pt x="3799" y="48"/>
                    <a:pt x="3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297700" y="2313300"/>
              <a:ext cx="124275" cy="269125"/>
            </a:xfrm>
            <a:custGeom>
              <a:avLst/>
              <a:gdLst/>
              <a:ahLst/>
              <a:cxnLst/>
              <a:rect l="l" t="t" r="r" b="b"/>
              <a:pathLst>
                <a:path w="4971" h="10765" extrusionOk="0">
                  <a:moveTo>
                    <a:pt x="2711" y="1"/>
                  </a:moveTo>
                  <a:cubicBezTo>
                    <a:pt x="2143" y="1"/>
                    <a:pt x="1561" y="197"/>
                    <a:pt x="1107" y="509"/>
                  </a:cubicBezTo>
                  <a:cubicBezTo>
                    <a:pt x="641" y="832"/>
                    <a:pt x="286" y="1265"/>
                    <a:pt x="1" y="1749"/>
                  </a:cubicBezTo>
                  <a:lnTo>
                    <a:pt x="1" y="1751"/>
                  </a:lnTo>
                  <a:lnTo>
                    <a:pt x="26" y="1983"/>
                  </a:lnTo>
                  <a:cubicBezTo>
                    <a:pt x="388" y="1319"/>
                    <a:pt x="864" y="738"/>
                    <a:pt x="1558" y="406"/>
                  </a:cubicBezTo>
                  <a:cubicBezTo>
                    <a:pt x="1910" y="238"/>
                    <a:pt x="2297" y="148"/>
                    <a:pt x="2674" y="148"/>
                  </a:cubicBezTo>
                  <a:cubicBezTo>
                    <a:pt x="3423" y="148"/>
                    <a:pt x="4129" y="503"/>
                    <a:pt x="4426" y="1298"/>
                  </a:cubicBezTo>
                  <a:cubicBezTo>
                    <a:pt x="4844" y="2408"/>
                    <a:pt x="4484" y="3755"/>
                    <a:pt x="4173" y="4848"/>
                  </a:cubicBezTo>
                  <a:cubicBezTo>
                    <a:pt x="3565" y="6982"/>
                    <a:pt x="2448" y="8957"/>
                    <a:pt x="944" y="10584"/>
                  </a:cubicBezTo>
                  <a:lnTo>
                    <a:pt x="964" y="10764"/>
                  </a:lnTo>
                  <a:cubicBezTo>
                    <a:pt x="1838" y="9834"/>
                    <a:pt x="2588" y="8789"/>
                    <a:pt x="3185" y="7661"/>
                  </a:cubicBezTo>
                  <a:cubicBezTo>
                    <a:pt x="3814" y="6473"/>
                    <a:pt x="4278" y="5200"/>
                    <a:pt x="4549" y="3884"/>
                  </a:cubicBezTo>
                  <a:cubicBezTo>
                    <a:pt x="4775" y="2794"/>
                    <a:pt x="4971" y="1365"/>
                    <a:pt x="4071" y="509"/>
                  </a:cubicBezTo>
                  <a:cubicBezTo>
                    <a:pt x="3695" y="152"/>
                    <a:pt x="3209" y="1"/>
                    <a:pt x="2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403975" y="2462700"/>
              <a:ext cx="76850" cy="245950"/>
            </a:xfrm>
            <a:custGeom>
              <a:avLst/>
              <a:gdLst/>
              <a:ahLst/>
              <a:cxnLst/>
              <a:rect l="l" t="t" r="r" b="b"/>
              <a:pathLst>
                <a:path w="3074" h="9838" extrusionOk="0">
                  <a:moveTo>
                    <a:pt x="3074" y="0"/>
                  </a:moveTo>
                  <a:lnTo>
                    <a:pt x="3074" y="0"/>
                  </a:lnTo>
                  <a:cubicBezTo>
                    <a:pt x="2696" y="221"/>
                    <a:pt x="2347" y="490"/>
                    <a:pt x="2032" y="796"/>
                  </a:cubicBezTo>
                  <a:cubicBezTo>
                    <a:pt x="392" y="2400"/>
                    <a:pt x="1" y="4846"/>
                    <a:pt x="691" y="6987"/>
                  </a:cubicBezTo>
                  <a:cubicBezTo>
                    <a:pt x="1040" y="8069"/>
                    <a:pt x="1652" y="9028"/>
                    <a:pt x="2429" y="9837"/>
                  </a:cubicBezTo>
                  <a:cubicBezTo>
                    <a:pt x="2433" y="9778"/>
                    <a:pt x="2439" y="9718"/>
                    <a:pt x="2442" y="9659"/>
                  </a:cubicBezTo>
                  <a:cubicBezTo>
                    <a:pt x="2416" y="9630"/>
                    <a:pt x="2391" y="9601"/>
                    <a:pt x="2364" y="9572"/>
                  </a:cubicBezTo>
                  <a:cubicBezTo>
                    <a:pt x="848" y="7900"/>
                    <a:pt x="96" y="5525"/>
                    <a:pt x="705" y="3309"/>
                  </a:cubicBezTo>
                  <a:cubicBezTo>
                    <a:pt x="1061" y="2011"/>
                    <a:pt x="1926" y="862"/>
                    <a:pt x="3064" y="163"/>
                  </a:cubicBezTo>
                  <a:cubicBezTo>
                    <a:pt x="3068" y="110"/>
                    <a:pt x="3070" y="56"/>
                    <a:pt x="3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324275" y="2607375"/>
              <a:ext cx="131650" cy="209600"/>
            </a:xfrm>
            <a:custGeom>
              <a:avLst/>
              <a:gdLst/>
              <a:ahLst/>
              <a:cxnLst/>
              <a:rect l="l" t="t" r="r" b="b"/>
              <a:pathLst>
                <a:path w="5266" h="8384" extrusionOk="0">
                  <a:moveTo>
                    <a:pt x="710" y="0"/>
                  </a:moveTo>
                  <a:cubicBezTo>
                    <a:pt x="620" y="0"/>
                    <a:pt x="529" y="6"/>
                    <a:pt x="438" y="18"/>
                  </a:cubicBezTo>
                  <a:cubicBezTo>
                    <a:pt x="290" y="37"/>
                    <a:pt x="142" y="72"/>
                    <a:pt x="0" y="120"/>
                  </a:cubicBezTo>
                  <a:lnTo>
                    <a:pt x="8" y="267"/>
                  </a:lnTo>
                  <a:cubicBezTo>
                    <a:pt x="241" y="190"/>
                    <a:pt x="488" y="151"/>
                    <a:pt x="733" y="151"/>
                  </a:cubicBezTo>
                  <a:cubicBezTo>
                    <a:pt x="977" y="151"/>
                    <a:pt x="1218" y="190"/>
                    <a:pt x="1441" y="271"/>
                  </a:cubicBezTo>
                  <a:cubicBezTo>
                    <a:pt x="2600" y="693"/>
                    <a:pt x="3281" y="1861"/>
                    <a:pt x="3612" y="2986"/>
                  </a:cubicBezTo>
                  <a:cubicBezTo>
                    <a:pt x="3983" y="4242"/>
                    <a:pt x="4034" y="5569"/>
                    <a:pt x="4439" y="6816"/>
                  </a:cubicBezTo>
                  <a:cubicBezTo>
                    <a:pt x="4625" y="7384"/>
                    <a:pt x="4888" y="7925"/>
                    <a:pt x="5249" y="8383"/>
                  </a:cubicBezTo>
                  <a:cubicBezTo>
                    <a:pt x="5254" y="8322"/>
                    <a:pt x="5260" y="8261"/>
                    <a:pt x="5266" y="8199"/>
                  </a:cubicBezTo>
                  <a:cubicBezTo>
                    <a:pt x="4627" y="7330"/>
                    <a:pt x="4378" y="6208"/>
                    <a:pt x="4194" y="5161"/>
                  </a:cubicBezTo>
                  <a:cubicBezTo>
                    <a:pt x="3969" y="3876"/>
                    <a:pt x="3802" y="2514"/>
                    <a:pt x="3037" y="1413"/>
                  </a:cubicBezTo>
                  <a:cubicBezTo>
                    <a:pt x="2507" y="648"/>
                    <a:pt x="1665" y="0"/>
                    <a:pt x="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31125" y="2750625"/>
              <a:ext cx="118475" cy="136600"/>
            </a:xfrm>
            <a:custGeom>
              <a:avLst/>
              <a:gdLst/>
              <a:ahLst/>
              <a:cxnLst/>
              <a:rect l="l" t="t" r="r" b="b"/>
              <a:pathLst>
                <a:path w="4739" h="5464" extrusionOk="0">
                  <a:moveTo>
                    <a:pt x="1" y="1"/>
                  </a:moveTo>
                  <a:lnTo>
                    <a:pt x="8" y="164"/>
                  </a:lnTo>
                  <a:cubicBezTo>
                    <a:pt x="996" y="653"/>
                    <a:pt x="1896" y="1512"/>
                    <a:pt x="2571" y="2256"/>
                  </a:cubicBezTo>
                  <a:cubicBezTo>
                    <a:pt x="3440" y="3214"/>
                    <a:pt x="4161" y="4297"/>
                    <a:pt x="4714" y="5464"/>
                  </a:cubicBezTo>
                  <a:cubicBezTo>
                    <a:pt x="4721" y="5375"/>
                    <a:pt x="4731" y="5287"/>
                    <a:pt x="4739" y="5201"/>
                  </a:cubicBezTo>
                  <a:cubicBezTo>
                    <a:pt x="4583" y="4884"/>
                    <a:pt x="4415" y="4576"/>
                    <a:pt x="4234" y="4274"/>
                  </a:cubicBezTo>
                  <a:cubicBezTo>
                    <a:pt x="3659" y="3311"/>
                    <a:pt x="2962" y="2421"/>
                    <a:pt x="2163" y="1635"/>
                  </a:cubicBezTo>
                  <a:cubicBezTo>
                    <a:pt x="1530" y="1011"/>
                    <a:pt x="816" y="3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36600" y="2862500"/>
              <a:ext cx="64750" cy="160575"/>
            </a:xfrm>
            <a:custGeom>
              <a:avLst/>
              <a:gdLst/>
              <a:ahLst/>
              <a:cxnLst/>
              <a:rect l="l" t="t" r="r" b="b"/>
              <a:pathLst>
                <a:path w="2590" h="6423" extrusionOk="0">
                  <a:moveTo>
                    <a:pt x="0" y="1"/>
                  </a:moveTo>
                  <a:lnTo>
                    <a:pt x="10" y="202"/>
                  </a:lnTo>
                  <a:cubicBezTo>
                    <a:pt x="10" y="202"/>
                    <a:pt x="10" y="204"/>
                    <a:pt x="10" y="204"/>
                  </a:cubicBezTo>
                  <a:cubicBezTo>
                    <a:pt x="1568" y="1846"/>
                    <a:pt x="2483" y="4085"/>
                    <a:pt x="2442" y="6356"/>
                  </a:cubicBezTo>
                  <a:cubicBezTo>
                    <a:pt x="2441" y="6400"/>
                    <a:pt x="2475" y="6422"/>
                    <a:pt x="2509" y="6422"/>
                  </a:cubicBezTo>
                  <a:cubicBezTo>
                    <a:pt x="2543" y="6422"/>
                    <a:pt x="2578" y="6400"/>
                    <a:pt x="2578" y="6356"/>
                  </a:cubicBezTo>
                  <a:cubicBezTo>
                    <a:pt x="2590" y="5642"/>
                    <a:pt x="2513" y="4931"/>
                    <a:pt x="2348" y="4236"/>
                  </a:cubicBezTo>
                  <a:cubicBezTo>
                    <a:pt x="1970" y="2644"/>
                    <a:pt x="1146" y="11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35300" y="2994000"/>
              <a:ext cx="112150" cy="45450"/>
            </a:xfrm>
            <a:custGeom>
              <a:avLst/>
              <a:gdLst/>
              <a:ahLst/>
              <a:cxnLst/>
              <a:rect l="l" t="t" r="r" b="b"/>
              <a:pathLst>
                <a:path w="4486" h="1818" extrusionOk="0">
                  <a:moveTo>
                    <a:pt x="93" y="1"/>
                  </a:moveTo>
                  <a:lnTo>
                    <a:pt x="1" y="1685"/>
                  </a:lnTo>
                  <a:lnTo>
                    <a:pt x="4309" y="1817"/>
                  </a:lnTo>
                  <a:lnTo>
                    <a:pt x="4485" y="154"/>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55650" y="1858525"/>
              <a:ext cx="25425" cy="226525"/>
            </a:xfrm>
            <a:custGeom>
              <a:avLst/>
              <a:gdLst/>
              <a:ahLst/>
              <a:cxnLst/>
              <a:rect l="l" t="t" r="r" b="b"/>
              <a:pathLst>
                <a:path w="1017" h="9061" extrusionOk="0">
                  <a:moveTo>
                    <a:pt x="907" y="0"/>
                  </a:moveTo>
                  <a:cubicBezTo>
                    <a:pt x="872" y="0"/>
                    <a:pt x="839" y="20"/>
                    <a:pt x="829" y="65"/>
                  </a:cubicBezTo>
                  <a:cubicBezTo>
                    <a:pt x="160" y="2984"/>
                    <a:pt x="0" y="6002"/>
                    <a:pt x="365" y="8975"/>
                  </a:cubicBezTo>
                  <a:cubicBezTo>
                    <a:pt x="372" y="9032"/>
                    <a:pt x="420" y="9061"/>
                    <a:pt x="465" y="9061"/>
                  </a:cubicBezTo>
                  <a:cubicBezTo>
                    <a:pt x="510" y="9061"/>
                    <a:pt x="551" y="9032"/>
                    <a:pt x="543" y="8975"/>
                  </a:cubicBezTo>
                  <a:cubicBezTo>
                    <a:pt x="183" y="6017"/>
                    <a:pt x="336" y="3017"/>
                    <a:pt x="1002" y="113"/>
                  </a:cubicBezTo>
                  <a:cubicBezTo>
                    <a:pt x="1017" y="45"/>
                    <a:pt x="960" y="0"/>
                    <a:pt x="9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264100" y="1870300"/>
              <a:ext cx="38025" cy="87850"/>
            </a:xfrm>
            <a:custGeom>
              <a:avLst/>
              <a:gdLst/>
              <a:ahLst/>
              <a:cxnLst/>
              <a:rect l="l" t="t" r="r" b="b"/>
              <a:pathLst>
                <a:path w="1521" h="3514" extrusionOk="0">
                  <a:moveTo>
                    <a:pt x="1411" y="1"/>
                  </a:moveTo>
                  <a:cubicBezTo>
                    <a:pt x="1376" y="1"/>
                    <a:pt x="1343" y="20"/>
                    <a:pt x="1335" y="66"/>
                  </a:cubicBezTo>
                  <a:cubicBezTo>
                    <a:pt x="1220" y="681"/>
                    <a:pt x="1105" y="1295"/>
                    <a:pt x="988" y="1911"/>
                  </a:cubicBezTo>
                  <a:cubicBezTo>
                    <a:pt x="900" y="2379"/>
                    <a:pt x="842" y="3335"/>
                    <a:pt x="204" y="3335"/>
                  </a:cubicBezTo>
                  <a:cubicBezTo>
                    <a:pt x="175" y="3335"/>
                    <a:pt x="145" y="3333"/>
                    <a:pt x="113" y="3329"/>
                  </a:cubicBezTo>
                  <a:cubicBezTo>
                    <a:pt x="109" y="3328"/>
                    <a:pt x="104" y="3328"/>
                    <a:pt x="100" y="3328"/>
                  </a:cubicBezTo>
                  <a:cubicBezTo>
                    <a:pt x="0" y="3328"/>
                    <a:pt x="6" y="3494"/>
                    <a:pt x="113" y="3507"/>
                  </a:cubicBezTo>
                  <a:cubicBezTo>
                    <a:pt x="149" y="3512"/>
                    <a:pt x="184" y="3514"/>
                    <a:pt x="217" y="3514"/>
                  </a:cubicBezTo>
                  <a:cubicBezTo>
                    <a:pt x="735" y="3514"/>
                    <a:pt x="967" y="2964"/>
                    <a:pt x="1057" y="2513"/>
                  </a:cubicBezTo>
                  <a:cubicBezTo>
                    <a:pt x="1218" y="1717"/>
                    <a:pt x="1358" y="913"/>
                    <a:pt x="1508" y="114"/>
                  </a:cubicBezTo>
                  <a:cubicBezTo>
                    <a:pt x="1520" y="45"/>
                    <a:pt x="1463" y="1"/>
                    <a:pt x="1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350150" y="1551875"/>
              <a:ext cx="16100" cy="61200"/>
            </a:xfrm>
            <a:custGeom>
              <a:avLst/>
              <a:gdLst/>
              <a:ahLst/>
              <a:cxnLst/>
              <a:rect l="l" t="t" r="r" b="b"/>
              <a:pathLst>
                <a:path w="644" h="2448" extrusionOk="0">
                  <a:moveTo>
                    <a:pt x="493" y="1"/>
                  </a:moveTo>
                  <a:cubicBezTo>
                    <a:pt x="455" y="1"/>
                    <a:pt x="417" y="26"/>
                    <a:pt x="421" y="75"/>
                  </a:cubicBezTo>
                  <a:cubicBezTo>
                    <a:pt x="496" y="858"/>
                    <a:pt x="362" y="1629"/>
                    <a:pt x="28" y="2340"/>
                  </a:cubicBezTo>
                  <a:cubicBezTo>
                    <a:pt x="1" y="2398"/>
                    <a:pt x="51" y="2448"/>
                    <a:pt x="99" y="2448"/>
                  </a:cubicBezTo>
                  <a:cubicBezTo>
                    <a:pt x="122" y="2448"/>
                    <a:pt x="144" y="2437"/>
                    <a:pt x="157" y="2410"/>
                  </a:cubicBezTo>
                  <a:cubicBezTo>
                    <a:pt x="504" y="1675"/>
                    <a:pt x="644" y="875"/>
                    <a:pt x="569" y="67"/>
                  </a:cubicBezTo>
                  <a:cubicBezTo>
                    <a:pt x="564" y="22"/>
                    <a:pt x="529" y="1"/>
                    <a:pt x="493" y="1"/>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178825" y="1407100"/>
              <a:ext cx="365250" cy="423950"/>
            </a:xfrm>
            <a:custGeom>
              <a:avLst/>
              <a:gdLst/>
              <a:ahLst/>
              <a:cxnLst/>
              <a:rect l="l" t="t" r="r" b="b"/>
              <a:pathLst>
                <a:path w="14610" h="16958" extrusionOk="0">
                  <a:moveTo>
                    <a:pt x="9582" y="0"/>
                  </a:moveTo>
                  <a:lnTo>
                    <a:pt x="6985" y="38"/>
                  </a:lnTo>
                  <a:cubicBezTo>
                    <a:pt x="6985" y="38"/>
                    <a:pt x="6074" y="386"/>
                    <a:pt x="5024" y="769"/>
                  </a:cubicBezTo>
                  <a:cubicBezTo>
                    <a:pt x="4443" y="984"/>
                    <a:pt x="3820" y="1207"/>
                    <a:pt x="3286" y="1389"/>
                  </a:cubicBezTo>
                  <a:cubicBezTo>
                    <a:pt x="3286" y="1389"/>
                    <a:pt x="2820" y="2881"/>
                    <a:pt x="2920" y="5162"/>
                  </a:cubicBezTo>
                  <a:cubicBezTo>
                    <a:pt x="3020" y="7441"/>
                    <a:pt x="1817" y="12701"/>
                    <a:pt x="0" y="14026"/>
                  </a:cubicBezTo>
                  <a:cubicBezTo>
                    <a:pt x="0" y="14026"/>
                    <a:pt x="2725" y="16958"/>
                    <a:pt x="8102" y="16958"/>
                  </a:cubicBezTo>
                  <a:cubicBezTo>
                    <a:pt x="9214" y="16958"/>
                    <a:pt x="10440" y="16832"/>
                    <a:pt x="11778" y="16530"/>
                  </a:cubicBezTo>
                  <a:cubicBezTo>
                    <a:pt x="11778" y="16530"/>
                    <a:pt x="10618" y="14055"/>
                    <a:pt x="11539" y="10811"/>
                  </a:cubicBezTo>
                  <a:cubicBezTo>
                    <a:pt x="12459" y="7568"/>
                    <a:pt x="14610" y="4218"/>
                    <a:pt x="14426" y="3223"/>
                  </a:cubicBezTo>
                  <a:cubicBezTo>
                    <a:pt x="14278" y="2417"/>
                    <a:pt x="12352" y="1329"/>
                    <a:pt x="10975" y="646"/>
                  </a:cubicBezTo>
                  <a:cubicBezTo>
                    <a:pt x="10190" y="257"/>
                    <a:pt x="9582" y="0"/>
                    <a:pt x="9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257650" y="1423875"/>
              <a:ext cx="200875" cy="69575"/>
            </a:xfrm>
            <a:custGeom>
              <a:avLst/>
              <a:gdLst/>
              <a:ahLst/>
              <a:cxnLst/>
              <a:rect l="l" t="t" r="r" b="b"/>
              <a:pathLst>
                <a:path w="8035" h="2783" extrusionOk="0">
                  <a:moveTo>
                    <a:pt x="7870" y="0"/>
                  </a:moveTo>
                  <a:cubicBezTo>
                    <a:pt x="7549" y="1362"/>
                    <a:pt x="6270" y="2335"/>
                    <a:pt x="4873" y="2550"/>
                  </a:cubicBezTo>
                  <a:cubicBezTo>
                    <a:pt x="4630" y="2587"/>
                    <a:pt x="4388" y="2605"/>
                    <a:pt x="4148" y="2605"/>
                  </a:cubicBezTo>
                  <a:cubicBezTo>
                    <a:pt x="2661" y="2605"/>
                    <a:pt x="1250" y="1925"/>
                    <a:pt x="41" y="1077"/>
                  </a:cubicBezTo>
                  <a:cubicBezTo>
                    <a:pt x="28" y="1134"/>
                    <a:pt x="14" y="1197"/>
                    <a:pt x="1" y="1266"/>
                  </a:cubicBezTo>
                  <a:cubicBezTo>
                    <a:pt x="1228" y="2119"/>
                    <a:pt x="2658" y="2783"/>
                    <a:pt x="4155" y="2783"/>
                  </a:cubicBezTo>
                  <a:cubicBezTo>
                    <a:pt x="4474" y="2783"/>
                    <a:pt x="4795" y="2752"/>
                    <a:pt x="5119" y="2688"/>
                  </a:cubicBezTo>
                  <a:cubicBezTo>
                    <a:pt x="6485" y="2415"/>
                    <a:pt x="7697" y="1416"/>
                    <a:pt x="8035" y="83"/>
                  </a:cubicBezTo>
                  <a:cubicBezTo>
                    <a:pt x="7979" y="54"/>
                    <a:pt x="7923" y="27"/>
                    <a:pt x="7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32050" y="1498975"/>
              <a:ext cx="90700" cy="161000"/>
            </a:xfrm>
            <a:custGeom>
              <a:avLst/>
              <a:gdLst/>
              <a:ahLst/>
              <a:cxnLst/>
              <a:rect l="l" t="t" r="r" b="b"/>
              <a:pathLst>
                <a:path w="3628" h="6440" extrusionOk="0">
                  <a:moveTo>
                    <a:pt x="1629" y="1"/>
                  </a:moveTo>
                  <a:cubicBezTo>
                    <a:pt x="1553" y="1"/>
                    <a:pt x="1503" y="118"/>
                    <a:pt x="1583" y="171"/>
                  </a:cubicBezTo>
                  <a:cubicBezTo>
                    <a:pt x="2811" y="950"/>
                    <a:pt x="3430" y="2557"/>
                    <a:pt x="2999" y="3956"/>
                  </a:cubicBezTo>
                  <a:cubicBezTo>
                    <a:pt x="2600" y="5239"/>
                    <a:pt x="1370" y="6148"/>
                    <a:pt x="54" y="6256"/>
                  </a:cubicBezTo>
                  <a:cubicBezTo>
                    <a:pt x="37" y="6317"/>
                    <a:pt x="18" y="6380"/>
                    <a:pt x="1" y="6440"/>
                  </a:cubicBezTo>
                  <a:cubicBezTo>
                    <a:pt x="1416" y="6354"/>
                    <a:pt x="2746" y="5377"/>
                    <a:pt x="3171" y="4004"/>
                  </a:cubicBezTo>
                  <a:cubicBezTo>
                    <a:pt x="3628" y="2527"/>
                    <a:pt x="2968" y="837"/>
                    <a:pt x="1675" y="16"/>
                  </a:cubicBezTo>
                  <a:cubicBezTo>
                    <a:pt x="1659" y="5"/>
                    <a:pt x="1643"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192100" y="1520950"/>
              <a:ext cx="300175" cy="240450"/>
            </a:xfrm>
            <a:custGeom>
              <a:avLst/>
              <a:gdLst/>
              <a:ahLst/>
              <a:cxnLst/>
              <a:rect l="l" t="t" r="r" b="b"/>
              <a:pathLst>
                <a:path w="12007" h="9618" extrusionOk="0">
                  <a:moveTo>
                    <a:pt x="10089" y="1"/>
                  </a:moveTo>
                  <a:cubicBezTo>
                    <a:pt x="9986" y="1"/>
                    <a:pt x="9883" y="9"/>
                    <a:pt x="9782" y="25"/>
                  </a:cubicBezTo>
                  <a:cubicBezTo>
                    <a:pt x="8706" y="194"/>
                    <a:pt x="7894" y="1059"/>
                    <a:pt x="7330" y="1934"/>
                  </a:cubicBezTo>
                  <a:cubicBezTo>
                    <a:pt x="6613" y="3046"/>
                    <a:pt x="6189" y="4310"/>
                    <a:pt x="5658" y="5517"/>
                  </a:cubicBezTo>
                  <a:cubicBezTo>
                    <a:pt x="5165" y="6635"/>
                    <a:pt x="4558" y="7765"/>
                    <a:pt x="3595" y="8548"/>
                  </a:cubicBezTo>
                  <a:cubicBezTo>
                    <a:pt x="2930" y="9088"/>
                    <a:pt x="2083" y="9438"/>
                    <a:pt x="1233" y="9438"/>
                  </a:cubicBezTo>
                  <a:cubicBezTo>
                    <a:pt x="865" y="9438"/>
                    <a:pt x="497" y="9372"/>
                    <a:pt x="143" y="9229"/>
                  </a:cubicBezTo>
                  <a:cubicBezTo>
                    <a:pt x="131" y="9224"/>
                    <a:pt x="119" y="9221"/>
                    <a:pt x="109" y="9221"/>
                  </a:cubicBezTo>
                  <a:cubicBezTo>
                    <a:pt x="27" y="9221"/>
                    <a:pt x="1" y="9362"/>
                    <a:pt x="95" y="9401"/>
                  </a:cubicBezTo>
                  <a:cubicBezTo>
                    <a:pt x="462" y="9550"/>
                    <a:pt x="846" y="9618"/>
                    <a:pt x="1230" y="9618"/>
                  </a:cubicBezTo>
                  <a:cubicBezTo>
                    <a:pt x="1999" y="9618"/>
                    <a:pt x="2769" y="9346"/>
                    <a:pt x="3409" y="8910"/>
                  </a:cubicBezTo>
                  <a:cubicBezTo>
                    <a:pt x="5391" y="7560"/>
                    <a:pt x="5940" y="5020"/>
                    <a:pt x="6941" y="2994"/>
                  </a:cubicBezTo>
                  <a:cubicBezTo>
                    <a:pt x="7459" y="1947"/>
                    <a:pt x="8176" y="790"/>
                    <a:pt x="9312" y="339"/>
                  </a:cubicBezTo>
                  <a:cubicBezTo>
                    <a:pt x="9551" y="244"/>
                    <a:pt x="9815" y="197"/>
                    <a:pt x="10080" y="197"/>
                  </a:cubicBezTo>
                  <a:cubicBezTo>
                    <a:pt x="10888" y="197"/>
                    <a:pt x="11702" y="640"/>
                    <a:pt x="11825" y="1517"/>
                  </a:cubicBezTo>
                  <a:lnTo>
                    <a:pt x="11823" y="1515"/>
                  </a:lnTo>
                  <a:lnTo>
                    <a:pt x="11823" y="1515"/>
                  </a:lnTo>
                  <a:cubicBezTo>
                    <a:pt x="11830" y="1561"/>
                    <a:pt x="11861" y="1581"/>
                    <a:pt x="11896" y="1581"/>
                  </a:cubicBezTo>
                  <a:cubicBezTo>
                    <a:pt x="11948" y="1581"/>
                    <a:pt x="12007" y="1536"/>
                    <a:pt x="11997" y="1467"/>
                  </a:cubicBezTo>
                  <a:cubicBezTo>
                    <a:pt x="11869" y="560"/>
                    <a:pt x="10961" y="1"/>
                    <a:pt x="10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21000" y="1657425"/>
              <a:ext cx="125775" cy="173625"/>
            </a:xfrm>
            <a:custGeom>
              <a:avLst/>
              <a:gdLst/>
              <a:ahLst/>
              <a:cxnLst/>
              <a:rect l="l" t="t" r="r" b="b"/>
              <a:pathLst>
                <a:path w="5031" h="6945" extrusionOk="0">
                  <a:moveTo>
                    <a:pt x="3828" y="1"/>
                  </a:moveTo>
                  <a:cubicBezTo>
                    <a:pt x="3343" y="1"/>
                    <a:pt x="2858" y="96"/>
                    <a:pt x="2405" y="282"/>
                  </a:cubicBezTo>
                  <a:cubicBezTo>
                    <a:pt x="947" y="883"/>
                    <a:pt x="47" y="2425"/>
                    <a:pt x="204" y="3992"/>
                  </a:cubicBezTo>
                  <a:cubicBezTo>
                    <a:pt x="337" y="5300"/>
                    <a:pt x="1223" y="6432"/>
                    <a:pt x="2410" y="6944"/>
                  </a:cubicBezTo>
                  <a:cubicBezTo>
                    <a:pt x="2577" y="6944"/>
                    <a:pt x="2746" y="6942"/>
                    <a:pt x="2919" y="6937"/>
                  </a:cubicBezTo>
                  <a:cubicBezTo>
                    <a:pt x="1114" y="6430"/>
                    <a:pt x="1" y="4550"/>
                    <a:pt x="490" y="2728"/>
                  </a:cubicBezTo>
                  <a:cubicBezTo>
                    <a:pt x="904" y="1182"/>
                    <a:pt x="2322" y="183"/>
                    <a:pt x="3841" y="183"/>
                  </a:cubicBezTo>
                  <a:cubicBezTo>
                    <a:pt x="4186" y="183"/>
                    <a:pt x="4537" y="235"/>
                    <a:pt x="4883" y="344"/>
                  </a:cubicBezTo>
                  <a:cubicBezTo>
                    <a:pt x="4893" y="347"/>
                    <a:pt x="4902" y="348"/>
                    <a:pt x="4911" y="348"/>
                  </a:cubicBezTo>
                  <a:cubicBezTo>
                    <a:pt x="5001" y="348"/>
                    <a:pt x="5030" y="202"/>
                    <a:pt x="4931" y="169"/>
                  </a:cubicBezTo>
                  <a:cubicBezTo>
                    <a:pt x="4572" y="57"/>
                    <a:pt x="4200" y="1"/>
                    <a:pt x="3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21725" y="1767650"/>
              <a:ext cx="118725" cy="61050"/>
            </a:xfrm>
            <a:custGeom>
              <a:avLst/>
              <a:gdLst/>
              <a:ahLst/>
              <a:cxnLst/>
              <a:rect l="l" t="t" r="r" b="b"/>
              <a:pathLst>
                <a:path w="4749" h="2442" extrusionOk="0">
                  <a:moveTo>
                    <a:pt x="1522" y="0"/>
                  </a:moveTo>
                  <a:cubicBezTo>
                    <a:pt x="967" y="0"/>
                    <a:pt x="436" y="208"/>
                    <a:pt x="49" y="726"/>
                  </a:cubicBezTo>
                  <a:cubicBezTo>
                    <a:pt x="0" y="791"/>
                    <a:pt x="63" y="855"/>
                    <a:pt x="129" y="855"/>
                  </a:cubicBezTo>
                  <a:cubicBezTo>
                    <a:pt x="156" y="855"/>
                    <a:pt x="184" y="844"/>
                    <a:pt x="204" y="817"/>
                  </a:cubicBezTo>
                  <a:cubicBezTo>
                    <a:pt x="549" y="354"/>
                    <a:pt x="1019" y="173"/>
                    <a:pt x="1513" y="173"/>
                  </a:cubicBezTo>
                  <a:cubicBezTo>
                    <a:pt x="2183" y="173"/>
                    <a:pt x="2897" y="507"/>
                    <a:pt x="3400" y="928"/>
                  </a:cubicBezTo>
                  <a:cubicBezTo>
                    <a:pt x="3815" y="1275"/>
                    <a:pt x="4160" y="1701"/>
                    <a:pt x="4419" y="2175"/>
                  </a:cubicBezTo>
                  <a:cubicBezTo>
                    <a:pt x="4457" y="2246"/>
                    <a:pt x="4501" y="2328"/>
                    <a:pt x="4545" y="2416"/>
                  </a:cubicBezTo>
                  <a:cubicBezTo>
                    <a:pt x="4613" y="2426"/>
                    <a:pt x="4680" y="2434"/>
                    <a:pt x="4749" y="2441"/>
                  </a:cubicBezTo>
                  <a:cubicBezTo>
                    <a:pt x="4739" y="2420"/>
                    <a:pt x="4730" y="2399"/>
                    <a:pt x="4720" y="2378"/>
                  </a:cubicBezTo>
                  <a:cubicBezTo>
                    <a:pt x="4434" y="1745"/>
                    <a:pt x="3997" y="1177"/>
                    <a:pt x="3454" y="742"/>
                  </a:cubicBezTo>
                  <a:cubicBezTo>
                    <a:pt x="2919" y="312"/>
                    <a:pt x="2202" y="0"/>
                    <a:pt x="1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435300" y="1568350"/>
              <a:ext cx="50225" cy="168950"/>
            </a:xfrm>
            <a:custGeom>
              <a:avLst/>
              <a:gdLst/>
              <a:ahLst/>
              <a:cxnLst/>
              <a:rect l="l" t="t" r="r" b="b"/>
              <a:pathLst>
                <a:path w="2009" h="6758" extrusionOk="0">
                  <a:moveTo>
                    <a:pt x="1913" y="1"/>
                  </a:moveTo>
                  <a:cubicBezTo>
                    <a:pt x="1894" y="1"/>
                    <a:pt x="1875" y="9"/>
                    <a:pt x="1861" y="30"/>
                  </a:cubicBezTo>
                  <a:cubicBezTo>
                    <a:pt x="1199" y="1025"/>
                    <a:pt x="802" y="2203"/>
                    <a:pt x="505" y="3352"/>
                  </a:cubicBezTo>
                  <a:cubicBezTo>
                    <a:pt x="228" y="4426"/>
                    <a:pt x="0" y="5574"/>
                    <a:pt x="62" y="6690"/>
                  </a:cubicBezTo>
                  <a:cubicBezTo>
                    <a:pt x="64" y="6735"/>
                    <a:pt x="102" y="6758"/>
                    <a:pt x="136" y="6758"/>
                  </a:cubicBezTo>
                  <a:cubicBezTo>
                    <a:pt x="169" y="6758"/>
                    <a:pt x="199" y="6737"/>
                    <a:pt x="196" y="6696"/>
                  </a:cubicBezTo>
                  <a:cubicBezTo>
                    <a:pt x="134" y="5591"/>
                    <a:pt x="359" y="4457"/>
                    <a:pt x="633" y="3393"/>
                  </a:cubicBezTo>
                  <a:cubicBezTo>
                    <a:pt x="927" y="2255"/>
                    <a:pt x="1318" y="1089"/>
                    <a:pt x="1974" y="103"/>
                  </a:cubicBezTo>
                  <a:cubicBezTo>
                    <a:pt x="2008" y="52"/>
                    <a:pt x="1961" y="1"/>
                    <a:pt x="1913"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91575" y="1498025"/>
              <a:ext cx="66450" cy="146725"/>
            </a:xfrm>
            <a:custGeom>
              <a:avLst/>
              <a:gdLst/>
              <a:ahLst/>
              <a:cxnLst/>
              <a:rect l="l" t="t" r="r" b="b"/>
              <a:pathLst>
                <a:path w="2658" h="5869" extrusionOk="0">
                  <a:moveTo>
                    <a:pt x="2414" y="0"/>
                  </a:moveTo>
                  <a:lnTo>
                    <a:pt x="2414" y="0"/>
                  </a:lnTo>
                  <a:cubicBezTo>
                    <a:pt x="2414" y="0"/>
                    <a:pt x="2414" y="15"/>
                    <a:pt x="2416" y="44"/>
                  </a:cubicBezTo>
                  <a:lnTo>
                    <a:pt x="2416" y="44"/>
                  </a:lnTo>
                  <a:cubicBezTo>
                    <a:pt x="2415" y="15"/>
                    <a:pt x="2414" y="0"/>
                    <a:pt x="2414" y="0"/>
                  </a:cubicBezTo>
                  <a:close/>
                  <a:moveTo>
                    <a:pt x="2416" y="44"/>
                  </a:moveTo>
                  <a:cubicBezTo>
                    <a:pt x="2418" y="243"/>
                    <a:pt x="2365" y="1091"/>
                    <a:pt x="1374" y="2148"/>
                  </a:cubicBezTo>
                  <a:cubicBezTo>
                    <a:pt x="1" y="3612"/>
                    <a:pt x="1888" y="5346"/>
                    <a:pt x="2291" y="5841"/>
                  </a:cubicBezTo>
                  <a:cubicBezTo>
                    <a:pt x="2306" y="5860"/>
                    <a:pt x="2320" y="5869"/>
                    <a:pt x="2334" y="5869"/>
                  </a:cubicBezTo>
                  <a:cubicBezTo>
                    <a:pt x="2658" y="5869"/>
                    <a:pt x="2439" y="584"/>
                    <a:pt x="2416"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353100" y="1414050"/>
              <a:ext cx="207525" cy="450700"/>
            </a:xfrm>
            <a:custGeom>
              <a:avLst/>
              <a:gdLst/>
              <a:ahLst/>
              <a:cxnLst/>
              <a:rect l="l" t="t" r="r" b="b"/>
              <a:pathLst>
                <a:path w="8301"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cubicBezTo>
                    <a:pt x="6286" y="16182"/>
                    <a:pt x="5972" y="15298"/>
                    <a:pt x="5613" y="14203"/>
                  </a:cubicBezTo>
                  <a:cubicBezTo>
                    <a:pt x="4867" y="11930"/>
                    <a:pt x="5866" y="7811"/>
                    <a:pt x="7084" y="6622"/>
                  </a:cubicBezTo>
                  <a:cubicBezTo>
                    <a:pt x="8301" y="5435"/>
                    <a:pt x="8230" y="3016"/>
                    <a:pt x="7508" y="2030"/>
                  </a:cubicBezTo>
                  <a:cubicBezTo>
                    <a:pt x="7023" y="1362"/>
                    <a:pt x="5241" y="672"/>
                    <a:pt x="4138" y="292"/>
                  </a:cubicBezTo>
                  <a:cubicBezTo>
                    <a:pt x="3609" y="111"/>
                    <a:pt x="3236" y="0"/>
                    <a:pt x="3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390500" y="1641475"/>
              <a:ext cx="59050" cy="15500"/>
            </a:xfrm>
            <a:custGeom>
              <a:avLst/>
              <a:gdLst/>
              <a:ahLst/>
              <a:cxnLst/>
              <a:rect l="l" t="t" r="r" b="b"/>
              <a:pathLst>
                <a:path w="2362" h="620" extrusionOk="0">
                  <a:moveTo>
                    <a:pt x="129" y="1"/>
                  </a:moveTo>
                  <a:cubicBezTo>
                    <a:pt x="51" y="1"/>
                    <a:pt x="1" y="119"/>
                    <a:pt x="83" y="170"/>
                  </a:cubicBezTo>
                  <a:cubicBezTo>
                    <a:pt x="574" y="468"/>
                    <a:pt x="1121" y="620"/>
                    <a:pt x="1682" y="620"/>
                  </a:cubicBezTo>
                  <a:cubicBezTo>
                    <a:pt x="1872" y="620"/>
                    <a:pt x="2063" y="602"/>
                    <a:pt x="2254" y="567"/>
                  </a:cubicBezTo>
                  <a:cubicBezTo>
                    <a:pt x="2362" y="547"/>
                    <a:pt x="2324" y="391"/>
                    <a:pt x="2224" y="391"/>
                  </a:cubicBezTo>
                  <a:cubicBezTo>
                    <a:pt x="2218" y="391"/>
                    <a:pt x="2212" y="392"/>
                    <a:pt x="2206" y="393"/>
                  </a:cubicBezTo>
                  <a:cubicBezTo>
                    <a:pt x="2030" y="425"/>
                    <a:pt x="1853" y="441"/>
                    <a:pt x="1678" y="441"/>
                  </a:cubicBezTo>
                  <a:cubicBezTo>
                    <a:pt x="1151" y="441"/>
                    <a:pt x="635" y="296"/>
                    <a:pt x="173" y="15"/>
                  </a:cubicBezTo>
                  <a:lnTo>
                    <a:pt x="175" y="15"/>
                  </a:lnTo>
                  <a:cubicBezTo>
                    <a:pt x="159" y="5"/>
                    <a:pt x="143" y="1"/>
                    <a:pt x="12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353100" y="1414050"/>
              <a:ext cx="159575" cy="450700"/>
            </a:xfrm>
            <a:custGeom>
              <a:avLst/>
              <a:gdLst/>
              <a:ahLst/>
              <a:cxnLst/>
              <a:rect l="l" t="t" r="r" b="b"/>
              <a:pathLst>
                <a:path w="6383"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lnTo>
                    <a:pt x="6332" y="16821"/>
                  </a:lnTo>
                  <a:cubicBezTo>
                    <a:pt x="5731" y="17304"/>
                    <a:pt x="4536" y="17427"/>
                    <a:pt x="3476" y="17427"/>
                  </a:cubicBezTo>
                  <a:cubicBezTo>
                    <a:pt x="2377" y="17427"/>
                    <a:pt x="1422" y="17295"/>
                    <a:pt x="1422" y="17295"/>
                  </a:cubicBezTo>
                  <a:cubicBezTo>
                    <a:pt x="802" y="16672"/>
                    <a:pt x="1193" y="14017"/>
                    <a:pt x="1832" y="12593"/>
                  </a:cubicBezTo>
                  <a:cubicBezTo>
                    <a:pt x="2471" y="11172"/>
                    <a:pt x="2041" y="8454"/>
                    <a:pt x="2239" y="7050"/>
                  </a:cubicBezTo>
                  <a:cubicBezTo>
                    <a:pt x="2438" y="5648"/>
                    <a:pt x="3683" y="4926"/>
                    <a:pt x="4182" y="2858"/>
                  </a:cubicBezTo>
                  <a:cubicBezTo>
                    <a:pt x="4464" y="1688"/>
                    <a:pt x="4318" y="823"/>
                    <a:pt x="4138" y="292"/>
                  </a:cubicBezTo>
                  <a:cubicBezTo>
                    <a:pt x="3609" y="111"/>
                    <a:pt x="3236" y="0"/>
                    <a:pt x="3236"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635" y="540"/>
                    <a:pt x="5017" y="689"/>
                    <a:pt x="4559" y="762"/>
                  </a:cubicBezTo>
                  <a:cubicBezTo>
                    <a:pt x="3494" y="931"/>
                    <a:pt x="3640" y="1911"/>
                    <a:pt x="3511" y="3187"/>
                  </a:cubicBezTo>
                  <a:cubicBezTo>
                    <a:pt x="3381" y="4462"/>
                    <a:pt x="1449" y="5435"/>
                    <a:pt x="1785" y="6789"/>
                  </a:cubicBezTo>
                  <a:cubicBezTo>
                    <a:pt x="2123" y="8143"/>
                    <a:pt x="2992" y="8268"/>
                    <a:pt x="2781" y="9258"/>
                  </a:cubicBezTo>
                  <a:cubicBezTo>
                    <a:pt x="2625" y="9979"/>
                    <a:pt x="1183" y="11591"/>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7"/>
                    <a:pt x="7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206475" y="1464025"/>
              <a:ext cx="43725" cy="71350"/>
            </a:xfrm>
            <a:custGeom>
              <a:avLst/>
              <a:gdLst/>
              <a:ahLst/>
              <a:cxnLst/>
              <a:rect l="l" t="t" r="r" b="b"/>
              <a:pathLst>
                <a:path w="1749" h="2854" extrusionOk="0">
                  <a:moveTo>
                    <a:pt x="1662" y="1"/>
                  </a:moveTo>
                  <a:cubicBezTo>
                    <a:pt x="1617" y="1"/>
                    <a:pt x="1568" y="29"/>
                    <a:pt x="1563" y="86"/>
                  </a:cubicBezTo>
                  <a:cubicBezTo>
                    <a:pt x="1459" y="1122"/>
                    <a:pt x="916" y="2068"/>
                    <a:pt x="78" y="2682"/>
                  </a:cubicBezTo>
                  <a:cubicBezTo>
                    <a:pt x="0" y="2737"/>
                    <a:pt x="49" y="2854"/>
                    <a:pt x="121" y="2854"/>
                  </a:cubicBezTo>
                  <a:cubicBezTo>
                    <a:pt x="136" y="2854"/>
                    <a:pt x="152" y="2849"/>
                    <a:pt x="168" y="2837"/>
                  </a:cubicBezTo>
                  <a:cubicBezTo>
                    <a:pt x="1062" y="2181"/>
                    <a:pt x="1630" y="1189"/>
                    <a:pt x="1743" y="86"/>
                  </a:cubicBezTo>
                  <a:cubicBezTo>
                    <a:pt x="1749" y="29"/>
                    <a:pt x="1707" y="1"/>
                    <a:pt x="166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213225" y="1616550"/>
              <a:ext cx="49550" cy="14125"/>
            </a:xfrm>
            <a:custGeom>
              <a:avLst/>
              <a:gdLst/>
              <a:ahLst/>
              <a:cxnLst/>
              <a:rect l="l" t="t" r="r" b="b"/>
              <a:pathLst>
                <a:path w="1982" h="565" extrusionOk="0">
                  <a:moveTo>
                    <a:pt x="127" y="0"/>
                  </a:moveTo>
                  <a:cubicBezTo>
                    <a:pt x="50" y="0"/>
                    <a:pt x="0" y="118"/>
                    <a:pt x="82" y="170"/>
                  </a:cubicBezTo>
                  <a:cubicBezTo>
                    <a:pt x="509" y="433"/>
                    <a:pt x="979" y="564"/>
                    <a:pt x="1467" y="564"/>
                  </a:cubicBezTo>
                  <a:cubicBezTo>
                    <a:pt x="1601" y="564"/>
                    <a:pt x="1737" y="554"/>
                    <a:pt x="1874" y="534"/>
                  </a:cubicBezTo>
                  <a:cubicBezTo>
                    <a:pt x="1982" y="518"/>
                    <a:pt x="1943" y="360"/>
                    <a:pt x="1842" y="360"/>
                  </a:cubicBezTo>
                  <a:cubicBezTo>
                    <a:pt x="1836" y="360"/>
                    <a:pt x="1831" y="361"/>
                    <a:pt x="1826" y="362"/>
                  </a:cubicBezTo>
                  <a:cubicBezTo>
                    <a:pt x="1705" y="379"/>
                    <a:pt x="1586" y="388"/>
                    <a:pt x="1467" y="388"/>
                  </a:cubicBezTo>
                  <a:cubicBezTo>
                    <a:pt x="1010" y="388"/>
                    <a:pt x="570" y="260"/>
                    <a:pt x="172" y="14"/>
                  </a:cubicBezTo>
                  <a:cubicBezTo>
                    <a:pt x="157" y="5"/>
                    <a:pt x="141" y="0"/>
                    <a:pt x="127"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708" y="1042"/>
                    <a:pt x="5100" y="2114"/>
                    <a:pt x="5244" y="3227"/>
                  </a:cubicBezTo>
                  <a:cubicBezTo>
                    <a:pt x="5476" y="5019"/>
                    <a:pt x="4369" y="6256"/>
                    <a:pt x="4344" y="7591"/>
                  </a:cubicBezTo>
                  <a:cubicBezTo>
                    <a:pt x="4319" y="8926"/>
                    <a:pt x="3128" y="14169"/>
                    <a:pt x="3373" y="15220"/>
                  </a:cubicBezTo>
                  <a:cubicBezTo>
                    <a:pt x="3373" y="15220"/>
                    <a:pt x="1273" y="14236"/>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9"/>
                    <a:pt x="75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458700" y="1456625"/>
              <a:ext cx="256400" cy="485000"/>
            </a:xfrm>
            <a:custGeom>
              <a:avLst/>
              <a:gdLst/>
              <a:ahLst/>
              <a:cxnLst/>
              <a:rect l="l" t="t" r="r" b="b"/>
              <a:pathLst>
                <a:path w="10256" h="19400" extrusionOk="0">
                  <a:moveTo>
                    <a:pt x="2952" y="1"/>
                  </a:moveTo>
                  <a:cubicBezTo>
                    <a:pt x="2952" y="1"/>
                    <a:pt x="1092" y="3643"/>
                    <a:pt x="885" y="6258"/>
                  </a:cubicBezTo>
                  <a:cubicBezTo>
                    <a:pt x="787" y="7486"/>
                    <a:pt x="4251" y="10282"/>
                    <a:pt x="4217" y="10697"/>
                  </a:cubicBezTo>
                  <a:cubicBezTo>
                    <a:pt x="4174" y="11226"/>
                    <a:pt x="2364" y="13029"/>
                    <a:pt x="1182" y="14332"/>
                  </a:cubicBezTo>
                  <a:cubicBezTo>
                    <a:pt x="0" y="15634"/>
                    <a:pt x="783" y="16018"/>
                    <a:pt x="1333" y="17773"/>
                  </a:cubicBezTo>
                  <a:cubicBezTo>
                    <a:pt x="1658" y="18807"/>
                    <a:pt x="2193" y="19400"/>
                    <a:pt x="2880" y="19400"/>
                  </a:cubicBezTo>
                  <a:cubicBezTo>
                    <a:pt x="3359" y="19400"/>
                    <a:pt x="3912" y="19112"/>
                    <a:pt x="4518" y="18485"/>
                  </a:cubicBezTo>
                  <a:cubicBezTo>
                    <a:pt x="5676" y="17284"/>
                    <a:pt x="6729" y="15899"/>
                    <a:pt x="8582" y="13662"/>
                  </a:cubicBezTo>
                  <a:cubicBezTo>
                    <a:pt x="8889" y="13290"/>
                    <a:pt x="9150" y="12970"/>
                    <a:pt x="9361" y="12674"/>
                  </a:cubicBezTo>
                  <a:cubicBezTo>
                    <a:pt x="10200" y="11497"/>
                    <a:pt x="10255" y="10727"/>
                    <a:pt x="9402" y="8823"/>
                  </a:cubicBezTo>
                  <a:cubicBezTo>
                    <a:pt x="9179" y="8324"/>
                    <a:pt x="8893" y="7746"/>
                    <a:pt x="8542" y="7064"/>
                  </a:cubicBezTo>
                  <a:cubicBezTo>
                    <a:pt x="6430" y="2949"/>
                    <a:pt x="2952" y="1"/>
                    <a:pt x="2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63275" y="1677175"/>
              <a:ext cx="51825" cy="96325"/>
            </a:xfrm>
            <a:custGeom>
              <a:avLst/>
              <a:gdLst/>
              <a:ahLst/>
              <a:cxnLst/>
              <a:rect l="l" t="t" r="r" b="b"/>
              <a:pathLst>
                <a:path w="2073" h="3853" extrusionOk="0">
                  <a:moveTo>
                    <a:pt x="1219" y="1"/>
                  </a:moveTo>
                  <a:lnTo>
                    <a:pt x="1219" y="1"/>
                  </a:lnTo>
                  <a:cubicBezTo>
                    <a:pt x="492" y="432"/>
                    <a:pt x="0" y="2682"/>
                    <a:pt x="1178" y="3852"/>
                  </a:cubicBezTo>
                  <a:cubicBezTo>
                    <a:pt x="2017" y="2675"/>
                    <a:pt x="2072" y="1905"/>
                    <a:pt x="121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473950" y="1459100"/>
              <a:ext cx="58950" cy="67350"/>
            </a:xfrm>
            <a:custGeom>
              <a:avLst/>
              <a:gdLst/>
              <a:ahLst/>
              <a:cxnLst/>
              <a:rect l="l" t="t" r="r" b="b"/>
              <a:pathLst>
                <a:path w="2358" h="2694" extrusionOk="0">
                  <a:moveTo>
                    <a:pt x="2228" y="1"/>
                  </a:moveTo>
                  <a:cubicBezTo>
                    <a:pt x="2224" y="1"/>
                    <a:pt x="2220" y="1"/>
                    <a:pt x="2216" y="1"/>
                  </a:cubicBezTo>
                  <a:cubicBezTo>
                    <a:pt x="927" y="185"/>
                    <a:pt x="0" y="1315"/>
                    <a:pt x="62" y="2616"/>
                  </a:cubicBezTo>
                  <a:cubicBezTo>
                    <a:pt x="64" y="2668"/>
                    <a:pt x="105" y="2694"/>
                    <a:pt x="145" y="2694"/>
                  </a:cubicBezTo>
                  <a:cubicBezTo>
                    <a:pt x="185" y="2694"/>
                    <a:pt x="225" y="2668"/>
                    <a:pt x="223" y="2616"/>
                  </a:cubicBezTo>
                  <a:cubicBezTo>
                    <a:pt x="165" y="1381"/>
                    <a:pt x="1038" y="331"/>
                    <a:pt x="2260" y="157"/>
                  </a:cubicBezTo>
                  <a:cubicBezTo>
                    <a:pt x="2357" y="144"/>
                    <a:pt x="2321" y="1"/>
                    <a:pt x="2228"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443700" y="1594675"/>
              <a:ext cx="55000" cy="56750"/>
            </a:xfrm>
            <a:custGeom>
              <a:avLst/>
              <a:gdLst/>
              <a:ahLst/>
              <a:cxnLst/>
              <a:rect l="l" t="t" r="r" b="b"/>
              <a:pathLst>
                <a:path w="2200" h="2270" extrusionOk="0">
                  <a:moveTo>
                    <a:pt x="128" y="0"/>
                  </a:moveTo>
                  <a:cubicBezTo>
                    <a:pt x="61" y="0"/>
                    <a:pt x="1" y="90"/>
                    <a:pt x="61" y="155"/>
                  </a:cubicBezTo>
                  <a:cubicBezTo>
                    <a:pt x="711" y="851"/>
                    <a:pt x="1362" y="1547"/>
                    <a:pt x="2010" y="2242"/>
                  </a:cubicBezTo>
                  <a:lnTo>
                    <a:pt x="2012" y="2242"/>
                  </a:lnTo>
                  <a:cubicBezTo>
                    <a:pt x="2030" y="2261"/>
                    <a:pt x="2051" y="2270"/>
                    <a:pt x="2071" y="2270"/>
                  </a:cubicBezTo>
                  <a:cubicBezTo>
                    <a:pt x="2138" y="2270"/>
                    <a:pt x="2199" y="2180"/>
                    <a:pt x="2139" y="2115"/>
                  </a:cubicBezTo>
                  <a:cubicBezTo>
                    <a:pt x="1488" y="1419"/>
                    <a:pt x="838" y="724"/>
                    <a:pt x="188" y="28"/>
                  </a:cubicBezTo>
                  <a:cubicBezTo>
                    <a:pt x="170" y="8"/>
                    <a:pt x="149" y="0"/>
                    <a:pt x="128"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562375" y="1697725"/>
              <a:ext cx="58675" cy="28550"/>
            </a:xfrm>
            <a:custGeom>
              <a:avLst/>
              <a:gdLst/>
              <a:ahLst/>
              <a:cxnLst/>
              <a:rect l="l" t="t" r="r" b="b"/>
              <a:pathLst>
                <a:path w="2347" h="1142" extrusionOk="0">
                  <a:moveTo>
                    <a:pt x="2225" y="1"/>
                  </a:moveTo>
                  <a:cubicBezTo>
                    <a:pt x="2216" y="1"/>
                    <a:pt x="2207" y="2"/>
                    <a:pt x="2197" y="5"/>
                  </a:cubicBezTo>
                  <a:cubicBezTo>
                    <a:pt x="1453" y="237"/>
                    <a:pt x="747" y="562"/>
                    <a:pt x="83" y="974"/>
                  </a:cubicBezTo>
                  <a:cubicBezTo>
                    <a:pt x="1" y="1024"/>
                    <a:pt x="51" y="1142"/>
                    <a:pt x="129" y="1142"/>
                  </a:cubicBezTo>
                  <a:cubicBezTo>
                    <a:pt x="143" y="1142"/>
                    <a:pt x="159" y="1137"/>
                    <a:pt x="175" y="1128"/>
                  </a:cubicBezTo>
                  <a:cubicBezTo>
                    <a:pt x="823" y="725"/>
                    <a:pt x="1514" y="406"/>
                    <a:pt x="2245" y="178"/>
                  </a:cubicBezTo>
                  <a:cubicBezTo>
                    <a:pt x="2346" y="147"/>
                    <a:pt x="2315" y="1"/>
                    <a:pt x="222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580750" y="1695225"/>
              <a:ext cx="20600" cy="20075"/>
            </a:xfrm>
            <a:custGeom>
              <a:avLst/>
              <a:gdLst/>
              <a:ahLst/>
              <a:cxnLst/>
              <a:rect l="l" t="t" r="r" b="b"/>
              <a:pathLst>
                <a:path w="824" h="803" extrusionOk="0">
                  <a:moveTo>
                    <a:pt x="690" y="1"/>
                  </a:moveTo>
                  <a:cubicBezTo>
                    <a:pt x="669" y="1"/>
                    <a:pt x="648" y="8"/>
                    <a:pt x="629" y="25"/>
                  </a:cubicBezTo>
                  <a:cubicBezTo>
                    <a:pt x="420" y="215"/>
                    <a:pt x="228" y="422"/>
                    <a:pt x="54" y="644"/>
                  </a:cubicBezTo>
                  <a:cubicBezTo>
                    <a:pt x="0" y="713"/>
                    <a:pt x="60" y="803"/>
                    <a:pt x="122" y="803"/>
                  </a:cubicBezTo>
                  <a:cubicBezTo>
                    <a:pt x="143" y="803"/>
                    <a:pt x="163" y="793"/>
                    <a:pt x="180" y="771"/>
                  </a:cubicBezTo>
                  <a:cubicBezTo>
                    <a:pt x="355" y="548"/>
                    <a:pt x="547" y="341"/>
                    <a:pt x="758" y="151"/>
                  </a:cubicBezTo>
                  <a:lnTo>
                    <a:pt x="756" y="151"/>
                  </a:lnTo>
                  <a:cubicBezTo>
                    <a:pt x="823" y="90"/>
                    <a:pt x="761" y="1"/>
                    <a:pt x="690"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490675" y="1809575"/>
              <a:ext cx="78575" cy="117100"/>
            </a:xfrm>
            <a:custGeom>
              <a:avLst/>
              <a:gdLst/>
              <a:ahLst/>
              <a:cxnLst/>
              <a:rect l="l" t="t" r="r" b="b"/>
              <a:pathLst>
                <a:path w="3143" h="4684" extrusionOk="0">
                  <a:moveTo>
                    <a:pt x="144" y="0"/>
                  </a:moveTo>
                  <a:cubicBezTo>
                    <a:pt x="58" y="0"/>
                    <a:pt x="1" y="122"/>
                    <a:pt x="93" y="162"/>
                  </a:cubicBezTo>
                  <a:cubicBezTo>
                    <a:pt x="920" y="525"/>
                    <a:pt x="1627" y="1115"/>
                    <a:pt x="2128" y="1867"/>
                  </a:cubicBezTo>
                  <a:cubicBezTo>
                    <a:pt x="2368" y="2228"/>
                    <a:pt x="2560" y="2621"/>
                    <a:pt x="2692" y="3036"/>
                  </a:cubicBezTo>
                  <a:cubicBezTo>
                    <a:pt x="2840" y="3498"/>
                    <a:pt x="2999" y="4094"/>
                    <a:pt x="2759" y="4547"/>
                  </a:cubicBezTo>
                  <a:cubicBezTo>
                    <a:pt x="2722" y="4619"/>
                    <a:pt x="2785" y="4684"/>
                    <a:pt x="2845" y="4684"/>
                  </a:cubicBezTo>
                  <a:cubicBezTo>
                    <a:pt x="2872" y="4684"/>
                    <a:pt x="2898" y="4671"/>
                    <a:pt x="2915" y="4639"/>
                  </a:cubicBezTo>
                  <a:cubicBezTo>
                    <a:pt x="3143" y="4206"/>
                    <a:pt x="3055" y="3697"/>
                    <a:pt x="2938" y="3243"/>
                  </a:cubicBezTo>
                  <a:cubicBezTo>
                    <a:pt x="2821" y="2778"/>
                    <a:pt x="2629" y="2332"/>
                    <a:pt x="2377" y="1925"/>
                  </a:cubicBezTo>
                  <a:cubicBezTo>
                    <a:pt x="1859" y="1081"/>
                    <a:pt x="1092" y="406"/>
                    <a:pt x="183" y="9"/>
                  </a:cubicBezTo>
                  <a:cubicBezTo>
                    <a:pt x="169" y="3"/>
                    <a:pt x="156" y="0"/>
                    <a:pt x="14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98950" y="1856475"/>
              <a:ext cx="121975" cy="100000"/>
            </a:xfrm>
            <a:custGeom>
              <a:avLst/>
              <a:gdLst/>
              <a:ahLst/>
              <a:cxnLst/>
              <a:rect l="l" t="t" r="r" b="b"/>
              <a:pathLst>
                <a:path w="4879" h="4000" extrusionOk="0">
                  <a:moveTo>
                    <a:pt x="2980" y="1"/>
                  </a:moveTo>
                  <a:cubicBezTo>
                    <a:pt x="2917" y="1"/>
                    <a:pt x="2862" y="11"/>
                    <a:pt x="2820" y="35"/>
                  </a:cubicBezTo>
                  <a:cubicBezTo>
                    <a:pt x="2478" y="229"/>
                    <a:pt x="194" y="1489"/>
                    <a:pt x="35" y="1913"/>
                  </a:cubicBezTo>
                  <a:cubicBezTo>
                    <a:pt x="1" y="2004"/>
                    <a:pt x="64" y="2040"/>
                    <a:pt x="184" y="2040"/>
                  </a:cubicBezTo>
                  <a:cubicBezTo>
                    <a:pt x="621" y="2040"/>
                    <a:pt x="1809" y="1568"/>
                    <a:pt x="1809" y="1568"/>
                  </a:cubicBezTo>
                  <a:lnTo>
                    <a:pt x="1809" y="1568"/>
                  </a:lnTo>
                  <a:cubicBezTo>
                    <a:pt x="1809" y="1568"/>
                    <a:pt x="200" y="2731"/>
                    <a:pt x="464" y="2967"/>
                  </a:cubicBezTo>
                  <a:cubicBezTo>
                    <a:pt x="491" y="2990"/>
                    <a:pt x="535" y="3001"/>
                    <a:pt x="590" y="3001"/>
                  </a:cubicBezTo>
                  <a:cubicBezTo>
                    <a:pt x="1078" y="3001"/>
                    <a:pt x="2524" y="2174"/>
                    <a:pt x="2525" y="2174"/>
                  </a:cubicBezTo>
                  <a:lnTo>
                    <a:pt x="2525" y="2174"/>
                  </a:lnTo>
                  <a:cubicBezTo>
                    <a:pt x="2524" y="2174"/>
                    <a:pt x="1523" y="3108"/>
                    <a:pt x="1491" y="3390"/>
                  </a:cubicBezTo>
                  <a:cubicBezTo>
                    <a:pt x="1482" y="3465"/>
                    <a:pt x="1522" y="3496"/>
                    <a:pt x="1594" y="3496"/>
                  </a:cubicBezTo>
                  <a:cubicBezTo>
                    <a:pt x="1971" y="3496"/>
                    <a:pt x="3234" y="2650"/>
                    <a:pt x="3234" y="2650"/>
                  </a:cubicBezTo>
                  <a:lnTo>
                    <a:pt x="3234" y="2650"/>
                  </a:lnTo>
                  <a:cubicBezTo>
                    <a:pt x="3234" y="2650"/>
                    <a:pt x="2697" y="3761"/>
                    <a:pt x="2860" y="3945"/>
                  </a:cubicBezTo>
                  <a:cubicBezTo>
                    <a:pt x="2894" y="3983"/>
                    <a:pt x="2977" y="4000"/>
                    <a:pt x="3087" y="4000"/>
                  </a:cubicBezTo>
                  <a:cubicBezTo>
                    <a:pt x="3513" y="4000"/>
                    <a:pt x="4343" y="3752"/>
                    <a:pt x="4285" y="3550"/>
                  </a:cubicBezTo>
                  <a:cubicBezTo>
                    <a:pt x="4249" y="3424"/>
                    <a:pt x="4152" y="3390"/>
                    <a:pt x="4048" y="3390"/>
                  </a:cubicBezTo>
                  <a:cubicBezTo>
                    <a:pt x="3928" y="3390"/>
                    <a:pt x="3797" y="3435"/>
                    <a:pt x="3738" y="3435"/>
                  </a:cubicBezTo>
                  <a:cubicBezTo>
                    <a:pt x="3727" y="3435"/>
                    <a:pt x="3719" y="3434"/>
                    <a:pt x="3714" y="3431"/>
                  </a:cubicBezTo>
                  <a:cubicBezTo>
                    <a:pt x="3647" y="3387"/>
                    <a:pt x="4773" y="3059"/>
                    <a:pt x="4826" y="2629"/>
                  </a:cubicBezTo>
                  <a:cubicBezTo>
                    <a:pt x="4878" y="2199"/>
                    <a:pt x="4285" y="521"/>
                    <a:pt x="4285" y="521"/>
                  </a:cubicBezTo>
                  <a:lnTo>
                    <a:pt x="4284" y="521"/>
                  </a:lnTo>
                  <a:cubicBezTo>
                    <a:pt x="4284" y="521"/>
                    <a:pt x="3423" y="1"/>
                    <a:pt x="2980"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95250" y="1133725"/>
              <a:ext cx="141800" cy="105200"/>
            </a:xfrm>
            <a:custGeom>
              <a:avLst/>
              <a:gdLst/>
              <a:ahLst/>
              <a:cxnLst/>
              <a:rect l="l" t="t" r="r" b="b"/>
              <a:pathLst>
                <a:path w="5672" h="4208" extrusionOk="0">
                  <a:moveTo>
                    <a:pt x="2797" y="1"/>
                  </a:moveTo>
                  <a:cubicBezTo>
                    <a:pt x="1018" y="1"/>
                    <a:pt x="0" y="2471"/>
                    <a:pt x="1658" y="3682"/>
                  </a:cubicBezTo>
                  <a:cubicBezTo>
                    <a:pt x="1734" y="3740"/>
                    <a:pt x="1817" y="3795"/>
                    <a:pt x="1901" y="3853"/>
                  </a:cubicBezTo>
                  <a:cubicBezTo>
                    <a:pt x="2273" y="4100"/>
                    <a:pt x="2628" y="4207"/>
                    <a:pt x="2954" y="4207"/>
                  </a:cubicBezTo>
                  <a:cubicBezTo>
                    <a:pt x="4754" y="4207"/>
                    <a:pt x="5671" y="955"/>
                    <a:pt x="3609" y="166"/>
                  </a:cubicBezTo>
                  <a:cubicBezTo>
                    <a:pt x="3570" y="151"/>
                    <a:pt x="3532" y="137"/>
                    <a:pt x="3495" y="124"/>
                  </a:cubicBezTo>
                  <a:cubicBezTo>
                    <a:pt x="3253" y="39"/>
                    <a:pt x="3019" y="1"/>
                    <a:pt x="2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339525" y="1308725"/>
              <a:ext cx="89750" cy="131550"/>
            </a:xfrm>
            <a:custGeom>
              <a:avLst/>
              <a:gdLst/>
              <a:ahLst/>
              <a:cxnLst/>
              <a:rect l="l" t="t" r="r" b="b"/>
              <a:pathLst>
                <a:path w="3590" h="5262" extrusionOk="0">
                  <a:moveTo>
                    <a:pt x="3263" y="1"/>
                  </a:moveTo>
                  <a:lnTo>
                    <a:pt x="724" y="1259"/>
                  </a:lnTo>
                  <a:lnTo>
                    <a:pt x="530" y="2057"/>
                  </a:lnTo>
                  <a:lnTo>
                    <a:pt x="254" y="3197"/>
                  </a:lnTo>
                  <a:lnTo>
                    <a:pt x="0" y="4240"/>
                  </a:lnTo>
                  <a:cubicBezTo>
                    <a:pt x="218" y="5007"/>
                    <a:pt x="758" y="5261"/>
                    <a:pt x="1358" y="5261"/>
                  </a:cubicBezTo>
                  <a:cubicBezTo>
                    <a:pt x="2289" y="5261"/>
                    <a:pt x="3362" y="4649"/>
                    <a:pt x="3589" y="4394"/>
                  </a:cubicBezTo>
                  <a:lnTo>
                    <a:pt x="3263" y="1"/>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342200" y="1340950"/>
              <a:ext cx="63475" cy="62825"/>
            </a:xfrm>
            <a:custGeom>
              <a:avLst/>
              <a:gdLst/>
              <a:ahLst/>
              <a:cxnLst/>
              <a:rect l="l" t="t" r="r" b="b"/>
              <a:pathLst>
                <a:path w="2539" h="2513" extrusionOk="0">
                  <a:moveTo>
                    <a:pt x="2539" y="1"/>
                  </a:moveTo>
                  <a:lnTo>
                    <a:pt x="423" y="768"/>
                  </a:lnTo>
                  <a:lnTo>
                    <a:pt x="1" y="2508"/>
                  </a:lnTo>
                  <a:cubicBezTo>
                    <a:pt x="16" y="2511"/>
                    <a:pt x="32" y="2512"/>
                    <a:pt x="49" y="2512"/>
                  </a:cubicBezTo>
                  <a:cubicBezTo>
                    <a:pt x="422" y="2512"/>
                    <a:pt x="1430" y="1842"/>
                    <a:pt x="253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02275" y="1200750"/>
              <a:ext cx="175950" cy="164400"/>
            </a:xfrm>
            <a:custGeom>
              <a:avLst/>
              <a:gdLst/>
              <a:ahLst/>
              <a:cxnLst/>
              <a:rect l="l" t="t" r="r" b="b"/>
              <a:pathLst>
                <a:path w="7038" h="6576" extrusionOk="0">
                  <a:moveTo>
                    <a:pt x="2779" y="0"/>
                  </a:moveTo>
                  <a:cubicBezTo>
                    <a:pt x="2006" y="0"/>
                    <a:pt x="1250" y="266"/>
                    <a:pt x="667" y="777"/>
                  </a:cubicBezTo>
                  <a:cubicBezTo>
                    <a:pt x="641" y="800"/>
                    <a:pt x="616" y="823"/>
                    <a:pt x="591" y="848"/>
                  </a:cubicBezTo>
                  <a:lnTo>
                    <a:pt x="589" y="848"/>
                  </a:lnTo>
                  <a:cubicBezTo>
                    <a:pt x="196" y="1375"/>
                    <a:pt x="545" y="2190"/>
                    <a:pt x="332" y="3606"/>
                  </a:cubicBezTo>
                  <a:cubicBezTo>
                    <a:pt x="1" y="5827"/>
                    <a:pt x="702" y="6575"/>
                    <a:pt x="2310" y="6575"/>
                  </a:cubicBezTo>
                  <a:cubicBezTo>
                    <a:pt x="2351" y="6575"/>
                    <a:pt x="2392" y="6575"/>
                    <a:pt x="2434" y="6574"/>
                  </a:cubicBezTo>
                  <a:cubicBezTo>
                    <a:pt x="2902" y="6564"/>
                    <a:pt x="3831" y="6263"/>
                    <a:pt x="4400" y="5595"/>
                  </a:cubicBezTo>
                  <a:cubicBezTo>
                    <a:pt x="5039" y="4849"/>
                    <a:pt x="5283" y="4596"/>
                    <a:pt x="5563" y="3806"/>
                  </a:cubicBezTo>
                  <a:cubicBezTo>
                    <a:pt x="5964" y="2670"/>
                    <a:pt x="7038" y="199"/>
                    <a:pt x="2935" y="4"/>
                  </a:cubicBezTo>
                  <a:cubicBezTo>
                    <a:pt x="2883" y="1"/>
                    <a:pt x="2831" y="0"/>
                    <a:pt x="2779"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34000" y="1276350"/>
              <a:ext cx="15675" cy="28300"/>
            </a:xfrm>
            <a:custGeom>
              <a:avLst/>
              <a:gdLst/>
              <a:ahLst/>
              <a:cxnLst/>
              <a:rect l="l" t="t" r="r" b="b"/>
              <a:pathLst>
                <a:path w="627" h="1132" extrusionOk="0">
                  <a:moveTo>
                    <a:pt x="549" y="0"/>
                  </a:moveTo>
                  <a:cubicBezTo>
                    <a:pt x="514" y="0"/>
                    <a:pt x="484" y="26"/>
                    <a:pt x="478" y="62"/>
                  </a:cubicBezTo>
                  <a:lnTo>
                    <a:pt x="423" y="457"/>
                  </a:lnTo>
                  <a:lnTo>
                    <a:pt x="62" y="534"/>
                  </a:lnTo>
                  <a:cubicBezTo>
                    <a:pt x="35" y="540"/>
                    <a:pt x="14" y="561"/>
                    <a:pt x="7" y="586"/>
                  </a:cubicBezTo>
                  <a:cubicBezTo>
                    <a:pt x="1" y="613"/>
                    <a:pt x="8" y="642"/>
                    <a:pt x="30" y="659"/>
                  </a:cubicBezTo>
                  <a:cubicBezTo>
                    <a:pt x="158" y="774"/>
                    <a:pt x="381" y="995"/>
                    <a:pt x="423" y="1089"/>
                  </a:cubicBezTo>
                  <a:cubicBezTo>
                    <a:pt x="432" y="1112"/>
                    <a:pt x="455" y="1127"/>
                    <a:pt x="478" y="1131"/>
                  </a:cubicBezTo>
                  <a:cubicBezTo>
                    <a:pt x="482" y="1131"/>
                    <a:pt x="485" y="1131"/>
                    <a:pt x="488" y="1131"/>
                  </a:cubicBezTo>
                  <a:cubicBezTo>
                    <a:pt x="499" y="1131"/>
                    <a:pt x="509" y="1129"/>
                    <a:pt x="519" y="1125"/>
                  </a:cubicBezTo>
                  <a:cubicBezTo>
                    <a:pt x="553" y="1110"/>
                    <a:pt x="571" y="1067"/>
                    <a:pt x="553" y="1031"/>
                  </a:cubicBezTo>
                  <a:cubicBezTo>
                    <a:pt x="507" y="924"/>
                    <a:pt x="338" y="753"/>
                    <a:pt x="227" y="647"/>
                  </a:cubicBezTo>
                  <a:lnTo>
                    <a:pt x="501" y="588"/>
                  </a:lnTo>
                  <a:cubicBezTo>
                    <a:pt x="530" y="580"/>
                    <a:pt x="553" y="557"/>
                    <a:pt x="557" y="528"/>
                  </a:cubicBezTo>
                  <a:lnTo>
                    <a:pt x="620" y="81"/>
                  </a:lnTo>
                  <a:cubicBezTo>
                    <a:pt x="626" y="43"/>
                    <a:pt x="599" y="7"/>
                    <a:pt x="559" y="1"/>
                  </a:cubicBezTo>
                  <a:cubicBezTo>
                    <a:pt x="556" y="0"/>
                    <a:pt x="552"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62500" y="1273900"/>
              <a:ext cx="7875" cy="10125"/>
            </a:xfrm>
            <a:custGeom>
              <a:avLst/>
              <a:gdLst/>
              <a:ahLst/>
              <a:cxnLst/>
              <a:rect l="l" t="t" r="r" b="b"/>
              <a:pathLst>
                <a:path w="315" h="405" extrusionOk="0">
                  <a:moveTo>
                    <a:pt x="151" y="1"/>
                  </a:moveTo>
                  <a:cubicBezTo>
                    <a:pt x="150" y="1"/>
                    <a:pt x="148" y="1"/>
                    <a:pt x="146" y="1"/>
                  </a:cubicBezTo>
                  <a:cubicBezTo>
                    <a:pt x="64" y="5"/>
                    <a:pt x="0" y="99"/>
                    <a:pt x="6" y="210"/>
                  </a:cubicBezTo>
                  <a:cubicBezTo>
                    <a:pt x="12" y="319"/>
                    <a:pt x="82" y="404"/>
                    <a:pt x="162" y="404"/>
                  </a:cubicBezTo>
                  <a:cubicBezTo>
                    <a:pt x="164" y="404"/>
                    <a:pt x="165" y="404"/>
                    <a:pt x="167" y="404"/>
                  </a:cubicBezTo>
                  <a:cubicBezTo>
                    <a:pt x="252" y="400"/>
                    <a:pt x="315" y="306"/>
                    <a:pt x="309" y="195"/>
                  </a:cubicBezTo>
                  <a:cubicBezTo>
                    <a:pt x="302" y="86"/>
                    <a:pt x="23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28925" y="1273150"/>
              <a:ext cx="7900" cy="10100"/>
            </a:xfrm>
            <a:custGeom>
              <a:avLst/>
              <a:gdLst/>
              <a:ahLst/>
              <a:cxnLst/>
              <a:rect l="l" t="t" r="r" b="b"/>
              <a:pathLst>
                <a:path w="316" h="404" extrusionOk="0">
                  <a:moveTo>
                    <a:pt x="156" y="0"/>
                  </a:moveTo>
                  <a:cubicBezTo>
                    <a:pt x="153" y="0"/>
                    <a:pt x="151" y="0"/>
                    <a:pt x="148" y="0"/>
                  </a:cubicBezTo>
                  <a:cubicBezTo>
                    <a:pt x="64" y="4"/>
                    <a:pt x="0" y="98"/>
                    <a:pt x="8" y="209"/>
                  </a:cubicBezTo>
                  <a:cubicBezTo>
                    <a:pt x="14" y="318"/>
                    <a:pt x="82" y="403"/>
                    <a:pt x="164" y="403"/>
                  </a:cubicBezTo>
                  <a:cubicBezTo>
                    <a:pt x="166" y="403"/>
                    <a:pt x="167" y="403"/>
                    <a:pt x="169" y="403"/>
                  </a:cubicBezTo>
                  <a:cubicBezTo>
                    <a:pt x="252" y="397"/>
                    <a:pt x="315" y="303"/>
                    <a:pt x="309" y="194"/>
                  </a:cubicBezTo>
                  <a:cubicBezTo>
                    <a:pt x="304" y="86"/>
                    <a:pt x="23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335650" y="1333750"/>
              <a:ext cx="15575" cy="5350"/>
            </a:xfrm>
            <a:custGeom>
              <a:avLst/>
              <a:gdLst/>
              <a:ahLst/>
              <a:cxnLst/>
              <a:rect l="l" t="t" r="r" b="b"/>
              <a:pathLst>
                <a:path w="623" h="214" extrusionOk="0">
                  <a:moveTo>
                    <a:pt x="514" y="0"/>
                  </a:moveTo>
                  <a:cubicBezTo>
                    <a:pt x="499" y="0"/>
                    <a:pt x="484" y="5"/>
                    <a:pt x="470" y="16"/>
                  </a:cubicBezTo>
                  <a:cubicBezTo>
                    <a:pt x="423" y="54"/>
                    <a:pt x="370" y="69"/>
                    <a:pt x="317" y="69"/>
                  </a:cubicBezTo>
                  <a:cubicBezTo>
                    <a:pt x="253" y="69"/>
                    <a:pt x="188" y="48"/>
                    <a:pt x="127" y="22"/>
                  </a:cubicBezTo>
                  <a:cubicBezTo>
                    <a:pt x="116" y="18"/>
                    <a:pt x="106" y="15"/>
                    <a:pt x="97" y="15"/>
                  </a:cubicBezTo>
                  <a:cubicBezTo>
                    <a:pt x="30" y="15"/>
                    <a:pt x="1" y="126"/>
                    <a:pt x="77" y="158"/>
                  </a:cubicBezTo>
                  <a:cubicBezTo>
                    <a:pt x="155" y="193"/>
                    <a:pt x="237" y="214"/>
                    <a:pt x="318" y="214"/>
                  </a:cubicBezTo>
                  <a:cubicBezTo>
                    <a:pt x="404" y="214"/>
                    <a:pt x="488" y="189"/>
                    <a:pt x="564" y="130"/>
                  </a:cubicBezTo>
                  <a:cubicBezTo>
                    <a:pt x="623" y="82"/>
                    <a:pt x="573" y="0"/>
                    <a:pt x="514"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367000" y="1291825"/>
              <a:ext cx="21700" cy="11200"/>
            </a:xfrm>
            <a:custGeom>
              <a:avLst/>
              <a:gdLst/>
              <a:ahLst/>
              <a:cxnLst/>
              <a:rect l="l" t="t" r="r" b="b"/>
              <a:pathLst>
                <a:path w="868" h="448" extrusionOk="0">
                  <a:moveTo>
                    <a:pt x="386" y="1"/>
                  </a:moveTo>
                  <a:cubicBezTo>
                    <a:pt x="183" y="1"/>
                    <a:pt x="21" y="78"/>
                    <a:pt x="10" y="188"/>
                  </a:cubicBezTo>
                  <a:cubicBezTo>
                    <a:pt x="1" y="310"/>
                    <a:pt x="181" y="425"/>
                    <a:pt x="415" y="445"/>
                  </a:cubicBezTo>
                  <a:cubicBezTo>
                    <a:pt x="438" y="446"/>
                    <a:pt x="460" y="447"/>
                    <a:pt x="482" y="447"/>
                  </a:cubicBezTo>
                  <a:cubicBezTo>
                    <a:pt x="686" y="447"/>
                    <a:pt x="848" y="370"/>
                    <a:pt x="858" y="260"/>
                  </a:cubicBezTo>
                  <a:cubicBezTo>
                    <a:pt x="868" y="138"/>
                    <a:pt x="687" y="23"/>
                    <a:pt x="453" y="3"/>
                  </a:cubicBezTo>
                  <a:cubicBezTo>
                    <a:pt x="430" y="2"/>
                    <a:pt x="408" y="1"/>
                    <a:pt x="386"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309550" y="1289775"/>
              <a:ext cx="18350" cy="11200"/>
            </a:xfrm>
            <a:custGeom>
              <a:avLst/>
              <a:gdLst/>
              <a:ahLst/>
              <a:cxnLst/>
              <a:rect l="l" t="t" r="r" b="b"/>
              <a:pathLst>
                <a:path w="734" h="448" extrusionOk="0">
                  <a:moveTo>
                    <a:pt x="249" y="0"/>
                  </a:moveTo>
                  <a:cubicBezTo>
                    <a:pt x="173" y="0"/>
                    <a:pt x="102" y="10"/>
                    <a:pt x="43" y="30"/>
                  </a:cubicBezTo>
                  <a:cubicBezTo>
                    <a:pt x="43" y="36"/>
                    <a:pt x="43" y="39"/>
                    <a:pt x="41" y="43"/>
                  </a:cubicBezTo>
                  <a:cubicBezTo>
                    <a:pt x="25" y="153"/>
                    <a:pt x="12" y="260"/>
                    <a:pt x="0" y="364"/>
                  </a:cubicBezTo>
                  <a:cubicBezTo>
                    <a:pt x="71" y="406"/>
                    <a:pt x="169" y="436"/>
                    <a:pt x="281" y="444"/>
                  </a:cubicBezTo>
                  <a:cubicBezTo>
                    <a:pt x="305" y="446"/>
                    <a:pt x="329" y="447"/>
                    <a:pt x="353" y="447"/>
                  </a:cubicBezTo>
                  <a:cubicBezTo>
                    <a:pt x="554" y="447"/>
                    <a:pt x="713" y="370"/>
                    <a:pt x="722" y="260"/>
                  </a:cubicBezTo>
                  <a:cubicBezTo>
                    <a:pt x="733" y="139"/>
                    <a:pt x="551" y="24"/>
                    <a:pt x="317" y="3"/>
                  </a:cubicBezTo>
                  <a:cubicBezTo>
                    <a:pt x="294" y="1"/>
                    <a:pt x="272" y="0"/>
                    <a:pt x="249"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301400" y="1186300"/>
              <a:ext cx="161300" cy="121875"/>
            </a:xfrm>
            <a:custGeom>
              <a:avLst/>
              <a:gdLst/>
              <a:ahLst/>
              <a:cxnLst/>
              <a:rect l="l" t="t" r="r" b="b"/>
              <a:pathLst>
                <a:path w="6452" h="4875" extrusionOk="0">
                  <a:moveTo>
                    <a:pt x="2848" y="0"/>
                  </a:moveTo>
                  <a:cubicBezTo>
                    <a:pt x="2057" y="0"/>
                    <a:pt x="1247" y="257"/>
                    <a:pt x="526" y="923"/>
                  </a:cubicBezTo>
                  <a:cubicBezTo>
                    <a:pt x="1" y="1521"/>
                    <a:pt x="278" y="2768"/>
                    <a:pt x="394" y="2768"/>
                  </a:cubicBezTo>
                  <a:cubicBezTo>
                    <a:pt x="413" y="2768"/>
                    <a:pt x="428" y="2736"/>
                    <a:pt x="434" y="2663"/>
                  </a:cubicBezTo>
                  <a:cubicBezTo>
                    <a:pt x="520" y="1673"/>
                    <a:pt x="997" y="1098"/>
                    <a:pt x="1310" y="1098"/>
                  </a:cubicBezTo>
                  <a:cubicBezTo>
                    <a:pt x="1387" y="1098"/>
                    <a:pt x="1453" y="1132"/>
                    <a:pt x="1502" y="1203"/>
                  </a:cubicBezTo>
                  <a:cubicBezTo>
                    <a:pt x="1502" y="1203"/>
                    <a:pt x="3400" y="3506"/>
                    <a:pt x="4760" y="3506"/>
                  </a:cubicBezTo>
                  <a:cubicBezTo>
                    <a:pt x="4773" y="3506"/>
                    <a:pt x="4787" y="3506"/>
                    <a:pt x="4800" y="3505"/>
                  </a:cubicBezTo>
                  <a:cubicBezTo>
                    <a:pt x="4800" y="3505"/>
                    <a:pt x="5013" y="4533"/>
                    <a:pt x="5765" y="4875"/>
                  </a:cubicBezTo>
                  <a:cubicBezTo>
                    <a:pt x="6344" y="3758"/>
                    <a:pt x="6451" y="2289"/>
                    <a:pt x="5861" y="1171"/>
                  </a:cubicBezTo>
                  <a:cubicBezTo>
                    <a:pt x="5127" y="552"/>
                    <a:pt x="4008" y="0"/>
                    <a:pt x="2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17675" y="1166375"/>
              <a:ext cx="66825" cy="70425"/>
            </a:xfrm>
            <a:custGeom>
              <a:avLst/>
              <a:gdLst/>
              <a:ahLst/>
              <a:cxnLst/>
              <a:rect l="l" t="t" r="r" b="b"/>
              <a:pathLst>
                <a:path w="2673" h="2817" extrusionOk="0">
                  <a:moveTo>
                    <a:pt x="129" y="0"/>
                  </a:moveTo>
                  <a:cubicBezTo>
                    <a:pt x="35" y="0"/>
                    <a:pt x="1" y="144"/>
                    <a:pt x="99" y="163"/>
                  </a:cubicBezTo>
                  <a:lnTo>
                    <a:pt x="101" y="163"/>
                  </a:lnTo>
                  <a:cubicBezTo>
                    <a:pt x="1340" y="379"/>
                    <a:pt x="2437" y="1444"/>
                    <a:pt x="2504" y="2737"/>
                  </a:cubicBezTo>
                  <a:cubicBezTo>
                    <a:pt x="2507" y="2790"/>
                    <a:pt x="2550" y="2817"/>
                    <a:pt x="2592" y="2817"/>
                  </a:cubicBezTo>
                  <a:cubicBezTo>
                    <a:pt x="2633" y="2817"/>
                    <a:pt x="2672" y="2790"/>
                    <a:pt x="2669" y="2737"/>
                  </a:cubicBezTo>
                  <a:cubicBezTo>
                    <a:pt x="2600" y="1375"/>
                    <a:pt x="1459" y="232"/>
                    <a:pt x="145" y="1"/>
                  </a:cubicBezTo>
                  <a:cubicBezTo>
                    <a:pt x="140" y="0"/>
                    <a:pt x="134"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358975" y="1257525"/>
              <a:ext cx="24525" cy="15400"/>
            </a:xfrm>
            <a:custGeom>
              <a:avLst/>
              <a:gdLst/>
              <a:ahLst/>
              <a:cxnLst/>
              <a:rect l="l" t="t" r="r" b="b"/>
              <a:pathLst>
                <a:path w="981" h="616" extrusionOk="0">
                  <a:moveTo>
                    <a:pt x="348" y="1"/>
                  </a:moveTo>
                  <a:cubicBezTo>
                    <a:pt x="287" y="1"/>
                    <a:pt x="226" y="9"/>
                    <a:pt x="164" y="27"/>
                  </a:cubicBezTo>
                  <a:cubicBezTo>
                    <a:pt x="0" y="74"/>
                    <a:pt x="29" y="321"/>
                    <a:pt x="176" y="321"/>
                  </a:cubicBezTo>
                  <a:cubicBezTo>
                    <a:pt x="189" y="321"/>
                    <a:pt x="203" y="319"/>
                    <a:pt x="218" y="315"/>
                  </a:cubicBezTo>
                  <a:cubicBezTo>
                    <a:pt x="259" y="303"/>
                    <a:pt x="302" y="297"/>
                    <a:pt x="346" y="297"/>
                  </a:cubicBezTo>
                  <a:cubicBezTo>
                    <a:pt x="484" y="297"/>
                    <a:pt x="621" y="359"/>
                    <a:pt x="663" y="505"/>
                  </a:cubicBezTo>
                  <a:cubicBezTo>
                    <a:pt x="685" y="581"/>
                    <a:pt x="751" y="616"/>
                    <a:pt x="815" y="616"/>
                  </a:cubicBezTo>
                  <a:cubicBezTo>
                    <a:pt x="899" y="616"/>
                    <a:pt x="980" y="555"/>
                    <a:pt x="951" y="451"/>
                  </a:cubicBezTo>
                  <a:cubicBezTo>
                    <a:pt x="869" y="174"/>
                    <a:pt x="62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314700" y="1253300"/>
              <a:ext cx="25850" cy="14950"/>
            </a:xfrm>
            <a:custGeom>
              <a:avLst/>
              <a:gdLst/>
              <a:ahLst/>
              <a:cxnLst/>
              <a:rect l="l" t="t" r="r" b="b"/>
              <a:pathLst>
                <a:path w="1034" h="598" extrusionOk="0">
                  <a:moveTo>
                    <a:pt x="694" y="1"/>
                  </a:moveTo>
                  <a:cubicBezTo>
                    <a:pt x="461" y="1"/>
                    <a:pt x="269" y="158"/>
                    <a:pt x="101" y="332"/>
                  </a:cubicBezTo>
                  <a:cubicBezTo>
                    <a:pt x="1" y="437"/>
                    <a:pt x="94" y="598"/>
                    <a:pt x="201" y="598"/>
                  </a:cubicBezTo>
                  <a:cubicBezTo>
                    <a:pt x="231" y="598"/>
                    <a:pt x="262" y="586"/>
                    <a:pt x="289" y="557"/>
                  </a:cubicBezTo>
                  <a:lnTo>
                    <a:pt x="291" y="557"/>
                  </a:lnTo>
                  <a:cubicBezTo>
                    <a:pt x="396" y="445"/>
                    <a:pt x="526" y="293"/>
                    <a:pt x="686" y="293"/>
                  </a:cubicBezTo>
                  <a:cubicBezTo>
                    <a:pt x="714" y="293"/>
                    <a:pt x="742" y="297"/>
                    <a:pt x="771" y="307"/>
                  </a:cubicBezTo>
                  <a:cubicBezTo>
                    <a:pt x="788" y="313"/>
                    <a:pt x="805" y="316"/>
                    <a:pt x="820" y="316"/>
                  </a:cubicBezTo>
                  <a:cubicBezTo>
                    <a:pt x="966" y="316"/>
                    <a:pt x="1034" y="86"/>
                    <a:pt x="873" y="31"/>
                  </a:cubicBezTo>
                  <a:cubicBezTo>
                    <a:pt x="810" y="10"/>
                    <a:pt x="751"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325850" y="1308875"/>
              <a:ext cx="38925" cy="21175"/>
            </a:xfrm>
            <a:custGeom>
              <a:avLst/>
              <a:gdLst/>
              <a:ahLst/>
              <a:cxnLst/>
              <a:rect l="l" t="t" r="r" b="b"/>
              <a:pathLst>
                <a:path w="1557" h="847" extrusionOk="0">
                  <a:moveTo>
                    <a:pt x="1556" y="0"/>
                  </a:moveTo>
                  <a:lnTo>
                    <a:pt x="1556" y="0"/>
                  </a:lnTo>
                  <a:cubicBezTo>
                    <a:pt x="1175" y="66"/>
                    <a:pt x="860" y="87"/>
                    <a:pt x="616" y="87"/>
                  </a:cubicBezTo>
                  <a:cubicBezTo>
                    <a:pt x="213" y="87"/>
                    <a:pt x="1" y="31"/>
                    <a:pt x="1" y="31"/>
                  </a:cubicBezTo>
                  <a:lnTo>
                    <a:pt x="1" y="31"/>
                  </a:lnTo>
                  <a:cubicBezTo>
                    <a:pt x="1" y="31"/>
                    <a:pt x="22" y="785"/>
                    <a:pt x="653" y="843"/>
                  </a:cubicBezTo>
                  <a:cubicBezTo>
                    <a:pt x="680" y="845"/>
                    <a:pt x="706" y="846"/>
                    <a:pt x="732" y="846"/>
                  </a:cubicBezTo>
                  <a:cubicBezTo>
                    <a:pt x="1409" y="846"/>
                    <a:pt x="1556" y="1"/>
                    <a:pt x="1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98025" y="1268675"/>
              <a:ext cx="49050" cy="55100"/>
            </a:xfrm>
            <a:custGeom>
              <a:avLst/>
              <a:gdLst/>
              <a:ahLst/>
              <a:cxnLst/>
              <a:rect l="l" t="t" r="r" b="b"/>
              <a:pathLst>
                <a:path w="1962" h="2204" extrusionOk="0">
                  <a:moveTo>
                    <a:pt x="1271" y="0"/>
                  </a:moveTo>
                  <a:cubicBezTo>
                    <a:pt x="908" y="0"/>
                    <a:pt x="506" y="435"/>
                    <a:pt x="277" y="730"/>
                  </a:cubicBezTo>
                  <a:cubicBezTo>
                    <a:pt x="83" y="975"/>
                    <a:pt x="1" y="1296"/>
                    <a:pt x="75" y="1599"/>
                  </a:cubicBezTo>
                  <a:cubicBezTo>
                    <a:pt x="137" y="1848"/>
                    <a:pt x="296" y="2092"/>
                    <a:pt x="651" y="2176"/>
                  </a:cubicBezTo>
                  <a:cubicBezTo>
                    <a:pt x="729" y="2195"/>
                    <a:pt x="804" y="2204"/>
                    <a:pt x="875" y="2204"/>
                  </a:cubicBezTo>
                  <a:cubicBezTo>
                    <a:pt x="1447" y="2204"/>
                    <a:pt x="1773" y="1634"/>
                    <a:pt x="1861" y="1175"/>
                  </a:cubicBezTo>
                  <a:cubicBezTo>
                    <a:pt x="1961" y="657"/>
                    <a:pt x="1936" y="139"/>
                    <a:pt x="1365" y="11"/>
                  </a:cubicBezTo>
                  <a:cubicBezTo>
                    <a:pt x="1334" y="4"/>
                    <a:pt x="1303" y="0"/>
                    <a:pt x="127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419125" y="1313750"/>
              <a:ext cx="6800" cy="29025"/>
            </a:xfrm>
            <a:custGeom>
              <a:avLst/>
              <a:gdLst/>
              <a:ahLst/>
              <a:cxnLst/>
              <a:rect l="l" t="t" r="r" b="b"/>
              <a:pathLst>
                <a:path w="272" h="1161" extrusionOk="0">
                  <a:moveTo>
                    <a:pt x="208" y="0"/>
                  </a:moveTo>
                  <a:cubicBezTo>
                    <a:pt x="181" y="0"/>
                    <a:pt x="157" y="22"/>
                    <a:pt x="152" y="49"/>
                  </a:cubicBezTo>
                  <a:lnTo>
                    <a:pt x="5" y="1096"/>
                  </a:lnTo>
                  <a:cubicBezTo>
                    <a:pt x="1" y="1127"/>
                    <a:pt x="22" y="1156"/>
                    <a:pt x="52" y="1160"/>
                  </a:cubicBezTo>
                  <a:cubicBezTo>
                    <a:pt x="56" y="1160"/>
                    <a:pt x="59" y="1161"/>
                    <a:pt x="62" y="1161"/>
                  </a:cubicBezTo>
                  <a:cubicBezTo>
                    <a:pt x="91" y="1161"/>
                    <a:pt x="114" y="1139"/>
                    <a:pt x="118" y="1112"/>
                  </a:cubicBezTo>
                  <a:lnTo>
                    <a:pt x="267" y="64"/>
                  </a:lnTo>
                  <a:cubicBezTo>
                    <a:pt x="271" y="34"/>
                    <a:pt x="250" y="5"/>
                    <a:pt x="217" y="1"/>
                  </a:cubicBezTo>
                  <a:cubicBezTo>
                    <a:pt x="214" y="1"/>
                    <a:pt x="211"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410025" y="1337225"/>
              <a:ext cx="19825" cy="18575"/>
            </a:xfrm>
            <a:custGeom>
              <a:avLst/>
              <a:gdLst/>
              <a:ahLst/>
              <a:cxnLst/>
              <a:rect l="l" t="t" r="r" b="b"/>
              <a:pathLst>
                <a:path w="793" h="743" extrusionOk="0">
                  <a:moveTo>
                    <a:pt x="396" y="0"/>
                  </a:moveTo>
                  <a:cubicBezTo>
                    <a:pt x="214" y="0"/>
                    <a:pt x="55" y="133"/>
                    <a:pt x="29" y="319"/>
                  </a:cubicBezTo>
                  <a:cubicBezTo>
                    <a:pt x="0" y="522"/>
                    <a:pt x="140" y="710"/>
                    <a:pt x="344" y="739"/>
                  </a:cubicBezTo>
                  <a:cubicBezTo>
                    <a:pt x="361" y="741"/>
                    <a:pt x="379" y="742"/>
                    <a:pt x="396" y="742"/>
                  </a:cubicBezTo>
                  <a:cubicBezTo>
                    <a:pt x="578" y="742"/>
                    <a:pt x="737" y="608"/>
                    <a:pt x="764" y="422"/>
                  </a:cubicBezTo>
                  <a:cubicBezTo>
                    <a:pt x="792" y="221"/>
                    <a:pt x="650" y="33"/>
                    <a:pt x="449" y="4"/>
                  </a:cubicBezTo>
                  <a:cubicBezTo>
                    <a:pt x="431" y="1"/>
                    <a:pt x="414" y="0"/>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415350" y="1279575"/>
              <a:ext cx="22250" cy="29875"/>
            </a:xfrm>
            <a:custGeom>
              <a:avLst/>
              <a:gdLst/>
              <a:ahLst/>
              <a:cxnLst/>
              <a:rect l="l" t="t" r="r" b="b"/>
              <a:pathLst>
                <a:path w="890" h="1195" extrusionOk="0">
                  <a:moveTo>
                    <a:pt x="670" y="1"/>
                  </a:moveTo>
                  <a:cubicBezTo>
                    <a:pt x="501" y="1"/>
                    <a:pt x="343" y="103"/>
                    <a:pt x="230" y="238"/>
                  </a:cubicBezTo>
                  <a:cubicBezTo>
                    <a:pt x="21" y="490"/>
                    <a:pt x="0" y="821"/>
                    <a:pt x="21" y="1136"/>
                  </a:cubicBezTo>
                  <a:cubicBezTo>
                    <a:pt x="24" y="1175"/>
                    <a:pt x="55" y="1194"/>
                    <a:pt x="86" y="1194"/>
                  </a:cubicBezTo>
                  <a:cubicBezTo>
                    <a:pt x="120" y="1194"/>
                    <a:pt x="155" y="1172"/>
                    <a:pt x="152" y="1128"/>
                  </a:cubicBezTo>
                  <a:cubicBezTo>
                    <a:pt x="136" y="912"/>
                    <a:pt x="136" y="687"/>
                    <a:pt x="226" y="488"/>
                  </a:cubicBezTo>
                  <a:cubicBezTo>
                    <a:pt x="297" y="334"/>
                    <a:pt x="468" y="127"/>
                    <a:pt x="660" y="127"/>
                  </a:cubicBezTo>
                  <a:cubicBezTo>
                    <a:pt x="693" y="127"/>
                    <a:pt x="726" y="133"/>
                    <a:pt x="760" y="146"/>
                  </a:cubicBezTo>
                  <a:cubicBezTo>
                    <a:pt x="768" y="149"/>
                    <a:pt x="777" y="151"/>
                    <a:pt x="785" y="151"/>
                  </a:cubicBezTo>
                  <a:cubicBezTo>
                    <a:pt x="850" y="151"/>
                    <a:pt x="889" y="57"/>
                    <a:pt x="821" y="29"/>
                  </a:cubicBezTo>
                  <a:cubicBezTo>
                    <a:pt x="771" y="10"/>
                    <a:pt x="7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4"/>
          <p:cNvGrpSpPr/>
          <p:nvPr/>
        </p:nvGrpSpPr>
        <p:grpSpPr>
          <a:xfrm>
            <a:off x="4063809" y="1582909"/>
            <a:ext cx="255543" cy="208590"/>
            <a:chOff x="5717825" y="3704150"/>
            <a:chExt cx="191575" cy="156375"/>
          </a:xfrm>
        </p:grpSpPr>
        <p:sp>
          <p:nvSpPr>
            <p:cNvPr id="1030" name="Google Shape;1030;p34"/>
            <p:cNvSpPr/>
            <p:nvPr/>
          </p:nvSpPr>
          <p:spPr>
            <a:xfrm>
              <a:off x="5747375" y="3704150"/>
              <a:ext cx="162025" cy="137400"/>
            </a:xfrm>
            <a:custGeom>
              <a:avLst/>
              <a:gdLst/>
              <a:ahLst/>
              <a:cxnLst/>
              <a:rect l="l" t="t" r="r" b="b"/>
              <a:pathLst>
                <a:path w="6481" h="5496" extrusionOk="0">
                  <a:moveTo>
                    <a:pt x="194" y="0"/>
                  </a:moveTo>
                  <a:cubicBezTo>
                    <a:pt x="87" y="0"/>
                    <a:pt x="0" y="86"/>
                    <a:pt x="0" y="194"/>
                  </a:cubicBezTo>
                  <a:lnTo>
                    <a:pt x="0" y="5302"/>
                  </a:lnTo>
                  <a:cubicBezTo>
                    <a:pt x="0" y="5410"/>
                    <a:pt x="87" y="5496"/>
                    <a:pt x="194" y="5496"/>
                  </a:cubicBezTo>
                  <a:lnTo>
                    <a:pt x="6286" y="5496"/>
                  </a:lnTo>
                  <a:cubicBezTo>
                    <a:pt x="6394" y="5496"/>
                    <a:pt x="6480" y="5410"/>
                    <a:pt x="6480" y="5302"/>
                  </a:cubicBezTo>
                  <a:lnTo>
                    <a:pt x="6480" y="194"/>
                  </a:lnTo>
                  <a:cubicBezTo>
                    <a:pt x="6480" y="86"/>
                    <a:pt x="6394" y="0"/>
                    <a:pt x="6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5717825" y="3806375"/>
              <a:ext cx="64000" cy="54150"/>
            </a:xfrm>
            <a:custGeom>
              <a:avLst/>
              <a:gdLst/>
              <a:ahLst/>
              <a:cxnLst/>
              <a:rect l="l" t="t" r="r" b="b"/>
              <a:pathLst>
                <a:path w="2560" h="2166" extrusionOk="0">
                  <a:moveTo>
                    <a:pt x="1190" y="1"/>
                  </a:moveTo>
                  <a:lnTo>
                    <a:pt x="79" y="1879"/>
                  </a:lnTo>
                  <a:cubicBezTo>
                    <a:pt x="0" y="2012"/>
                    <a:pt x="104" y="2166"/>
                    <a:pt x="241" y="2166"/>
                  </a:cubicBezTo>
                  <a:cubicBezTo>
                    <a:pt x="263" y="2166"/>
                    <a:pt x="286" y="2162"/>
                    <a:pt x="310" y="2153"/>
                  </a:cubicBezTo>
                  <a:lnTo>
                    <a:pt x="2560" y="1298"/>
                  </a:lnTo>
                  <a:lnTo>
                    <a:pt x="11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5786125" y="3739900"/>
              <a:ext cx="93450" cy="62825"/>
            </a:xfrm>
            <a:custGeom>
              <a:avLst/>
              <a:gdLst/>
              <a:ahLst/>
              <a:cxnLst/>
              <a:rect l="l" t="t" r="r" b="b"/>
              <a:pathLst>
                <a:path w="3738" h="2513" extrusionOk="0">
                  <a:moveTo>
                    <a:pt x="3593" y="1"/>
                  </a:moveTo>
                  <a:cubicBezTo>
                    <a:pt x="3566" y="1"/>
                    <a:pt x="3540" y="9"/>
                    <a:pt x="3516" y="26"/>
                  </a:cubicBezTo>
                  <a:lnTo>
                    <a:pt x="576" y="2176"/>
                  </a:lnTo>
                  <a:lnTo>
                    <a:pt x="265" y="1217"/>
                  </a:lnTo>
                  <a:cubicBezTo>
                    <a:pt x="248" y="1163"/>
                    <a:pt x="198" y="1128"/>
                    <a:pt x="144" y="1128"/>
                  </a:cubicBezTo>
                  <a:cubicBezTo>
                    <a:pt x="131" y="1128"/>
                    <a:pt x="117" y="1130"/>
                    <a:pt x="104" y="1135"/>
                  </a:cubicBezTo>
                  <a:cubicBezTo>
                    <a:pt x="37" y="1156"/>
                    <a:pt x="0" y="1229"/>
                    <a:pt x="21" y="1296"/>
                  </a:cubicBezTo>
                  <a:lnTo>
                    <a:pt x="386" y="2424"/>
                  </a:lnTo>
                  <a:cubicBezTo>
                    <a:pt x="399" y="2462"/>
                    <a:pt x="430" y="2493"/>
                    <a:pt x="468" y="2506"/>
                  </a:cubicBezTo>
                  <a:cubicBezTo>
                    <a:pt x="482" y="2510"/>
                    <a:pt x="495" y="2512"/>
                    <a:pt x="509" y="2512"/>
                  </a:cubicBezTo>
                  <a:cubicBezTo>
                    <a:pt x="535" y="2512"/>
                    <a:pt x="560" y="2504"/>
                    <a:pt x="583" y="2487"/>
                  </a:cubicBezTo>
                  <a:lnTo>
                    <a:pt x="3668" y="231"/>
                  </a:lnTo>
                  <a:cubicBezTo>
                    <a:pt x="3724" y="191"/>
                    <a:pt x="3737" y="110"/>
                    <a:pt x="3695" y="53"/>
                  </a:cubicBezTo>
                  <a:cubicBezTo>
                    <a:pt x="3670" y="19"/>
                    <a:pt x="3632" y="1"/>
                    <a:pt x="3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34"/>
          <p:cNvSpPr/>
          <p:nvPr/>
        </p:nvSpPr>
        <p:spPr>
          <a:xfrm>
            <a:off x="4027963" y="2587793"/>
            <a:ext cx="175951" cy="172240"/>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34"/>
          <p:cNvGrpSpPr/>
          <p:nvPr/>
        </p:nvGrpSpPr>
        <p:grpSpPr>
          <a:xfrm>
            <a:off x="2207602" y="1860984"/>
            <a:ext cx="414176" cy="323838"/>
            <a:chOff x="4408425" y="3794200"/>
            <a:chExt cx="310500" cy="242775"/>
          </a:xfrm>
        </p:grpSpPr>
        <p:sp>
          <p:nvSpPr>
            <p:cNvPr id="1035" name="Google Shape;1035;p34"/>
            <p:cNvSpPr/>
            <p:nvPr/>
          </p:nvSpPr>
          <p:spPr>
            <a:xfrm>
              <a:off x="4408425" y="3831500"/>
              <a:ext cx="258025" cy="205425"/>
            </a:xfrm>
            <a:custGeom>
              <a:avLst/>
              <a:gdLst/>
              <a:ahLst/>
              <a:cxnLst/>
              <a:rect l="l" t="t" r="r" b="b"/>
              <a:pathLst>
                <a:path w="10321" h="8217" extrusionOk="0">
                  <a:moveTo>
                    <a:pt x="3087" y="1"/>
                  </a:moveTo>
                  <a:lnTo>
                    <a:pt x="528" y="11"/>
                  </a:lnTo>
                  <a:cubicBezTo>
                    <a:pt x="237" y="11"/>
                    <a:pt x="1" y="248"/>
                    <a:pt x="3" y="540"/>
                  </a:cubicBezTo>
                  <a:lnTo>
                    <a:pt x="26" y="7400"/>
                  </a:lnTo>
                  <a:cubicBezTo>
                    <a:pt x="28" y="7851"/>
                    <a:pt x="394" y="8217"/>
                    <a:pt x="845" y="8217"/>
                  </a:cubicBezTo>
                  <a:cubicBezTo>
                    <a:pt x="846" y="8217"/>
                    <a:pt x="848" y="8217"/>
                    <a:pt x="849" y="8217"/>
                  </a:cubicBezTo>
                  <a:lnTo>
                    <a:pt x="9826" y="8186"/>
                  </a:lnTo>
                  <a:cubicBezTo>
                    <a:pt x="10098" y="8184"/>
                    <a:pt x="10321" y="7962"/>
                    <a:pt x="10319" y="7687"/>
                  </a:cubicBezTo>
                  <a:lnTo>
                    <a:pt x="10298" y="1300"/>
                  </a:lnTo>
                  <a:cubicBezTo>
                    <a:pt x="10296" y="1062"/>
                    <a:pt x="10104" y="870"/>
                    <a:pt x="9866" y="870"/>
                  </a:cubicBezTo>
                  <a:lnTo>
                    <a:pt x="4631" y="889"/>
                  </a:lnTo>
                  <a:lnTo>
                    <a:pt x="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4408725" y="3912750"/>
              <a:ext cx="257725" cy="124225"/>
            </a:xfrm>
            <a:custGeom>
              <a:avLst/>
              <a:gdLst/>
              <a:ahLst/>
              <a:cxnLst/>
              <a:rect l="l" t="t" r="r" b="b"/>
              <a:pathLst>
                <a:path w="10309" h="4969" extrusionOk="0">
                  <a:moveTo>
                    <a:pt x="10292" y="0"/>
                  </a:moveTo>
                  <a:lnTo>
                    <a:pt x="0" y="37"/>
                  </a:lnTo>
                  <a:lnTo>
                    <a:pt x="16" y="4474"/>
                  </a:lnTo>
                  <a:cubicBezTo>
                    <a:pt x="16" y="4748"/>
                    <a:pt x="238" y="4969"/>
                    <a:pt x="513" y="4969"/>
                  </a:cubicBezTo>
                  <a:lnTo>
                    <a:pt x="9814" y="4936"/>
                  </a:lnTo>
                  <a:cubicBezTo>
                    <a:pt x="10086" y="4936"/>
                    <a:pt x="10309" y="4712"/>
                    <a:pt x="10307" y="4439"/>
                  </a:cubicBezTo>
                  <a:lnTo>
                    <a:pt x="10307" y="4437"/>
                  </a:lnTo>
                  <a:lnTo>
                    <a:pt x="102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4422925" y="3880675"/>
              <a:ext cx="228000" cy="32950"/>
            </a:xfrm>
            <a:custGeom>
              <a:avLst/>
              <a:gdLst/>
              <a:ahLst/>
              <a:cxnLst/>
              <a:rect l="l" t="t" r="r" b="b"/>
              <a:pathLst>
                <a:path w="9120" h="1318" extrusionOk="0">
                  <a:moveTo>
                    <a:pt x="8935" y="0"/>
                  </a:moveTo>
                  <a:lnTo>
                    <a:pt x="180" y="31"/>
                  </a:lnTo>
                  <a:cubicBezTo>
                    <a:pt x="81" y="31"/>
                    <a:pt x="0" y="111"/>
                    <a:pt x="0" y="211"/>
                  </a:cubicBezTo>
                  <a:lnTo>
                    <a:pt x="4" y="1318"/>
                  </a:lnTo>
                  <a:lnTo>
                    <a:pt x="9119" y="1285"/>
                  </a:lnTo>
                  <a:lnTo>
                    <a:pt x="9116" y="180"/>
                  </a:lnTo>
                  <a:cubicBezTo>
                    <a:pt x="9116" y="81"/>
                    <a:pt x="9035" y="0"/>
                    <a:pt x="8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4621550" y="3892425"/>
              <a:ext cx="10100" cy="20500"/>
            </a:xfrm>
            <a:custGeom>
              <a:avLst/>
              <a:gdLst/>
              <a:ahLst/>
              <a:cxnLst/>
              <a:rect l="l" t="t" r="r" b="b"/>
              <a:pathLst>
                <a:path w="404" h="820" extrusionOk="0">
                  <a:moveTo>
                    <a:pt x="200" y="0"/>
                  </a:moveTo>
                  <a:cubicBezTo>
                    <a:pt x="89" y="0"/>
                    <a:pt x="1" y="90"/>
                    <a:pt x="1" y="202"/>
                  </a:cubicBezTo>
                  <a:lnTo>
                    <a:pt x="2" y="819"/>
                  </a:lnTo>
                  <a:lnTo>
                    <a:pt x="403" y="819"/>
                  </a:lnTo>
                  <a:lnTo>
                    <a:pt x="400" y="200"/>
                  </a:lnTo>
                  <a:cubicBezTo>
                    <a:pt x="400"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4598975" y="3892500"/>
              <a:ext cx="10075" cy="20525"/>
            </a:xfrm>
            <a:custGeom>
              <a:avLst/>
              <a:gdLst/>
              <a:ahLst/>
              <a:cxnLst/>
              <a:rect l="l" t="t" r="r" b="b"/>
              <a:pathLst>
                <a:path w="403" h="821" extrusionOk="0">
                  <a:moveTo>
                    <a:pt x="200" y="1"/>
                  </a:moveTo>
                  <a:cubicBezTo>
                    <a:pt x="90" y="1"/>
                    <a:pt x="0" y="91"/>
                    <a:pt x="0" y="200"/>
                  </a:cubicBezTo>
                  <a:lnTo>
                    <a:pt x="4" y="820"/>
                  </a:lnTo>
                  <a:lnTo>
                    <a:pt x="403" y="818"/>
                  </a:lnTo>
                  <a:lnTo>
                    <a:pt x="401" y="200"/>
                  </a:lnTo>
                  <a:cubicBezTo>
                    <a:pt x="401" y="89"/>
                    <a:pt x="311"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4576425" y="3892550"/>
              <a:ext cx="10100" cy="20550"/>
            </a:xfrm>
            <a:custGeom>
              <a:avLst/>
              <a:gdLst/>
              <a:ahLst/>
              <a:cxnLst/>
              <a:rect l="l" t="t" r="r" b="b"/>
              <a:pathLst>
                <a:path w="404" h="822" extrusionOk="0">
                  <a:moveTo>
                    <a:pt x="200" y="1"/>
                  </a:moveTo>
                  <a:cubicBezTo>
                    <a:pt x="91" y="3"/>
                    <a:pt x="0" y="93"/>
                    <a:pt x="0" y="202"/>
                  </a:cubicBezTo>
                  <a:lnTo>
                    <a:pt x="2" y="822"/>
                  </a:lnTo>
                  <a:lnTo>
                    <a:pt x="403" y="820"/>
                  </a:lnTo>
                  <a:lnTo>
                    <a:pt x="401" y="200"/>
                  </a:lnTo>
                  <a:cubicBezTo>
                    <a:pt x="399" y="91"/>
                    <a:pt x="30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4553875" y="3892650"/>
              <a:ext cx="10100" cy="20500"/>
            </a:xfrm>
            <a:custGeom>
              <a:avLst/>
              <a:gdLst/>
              <a:ahLst/>
              <a:cxnLst/>
              <a:rect l="l" t="t" r="r" b="b"/>
              <a:pathLst>
                <a:path w="404" h="820" extrusionOk="0">
                  <a:moveTo>
                    <a:pt x="200" y="1"/>
                  </a:moveTo>
                  <a:cubicBezTo>
                    <a:pt x="91" y="1"/>
                    <a:pt x="1" y="91"/>
                    <a:pt x="1" y="202"/>
                  </a:cubicBezTo>
                  <a:lnTo>
                    <a:pt x="3" y="820"/>
                  </a:lnTo>
                  <a:lnTo>
                    <a:pt x="404" y="820"/>
                  </a:lnTo>
                  <a:lnTo>
                    <a:pt x="400" y="200"/>
                  </a:lnTo>
                  <a:lnTo>
                    <a:pt x="402" y="200"/>
                  </a:lnTo>
                  <a:cubicBezTo>
                    <a:pt x="400" y="91"/>
                    <a:pt x="310"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531300" y="3892750"/>
              <a:ext cx="10100" cy="20500"/>
            </a:xfrm>
            <a:custGeom>
              <a:avLst/>
              <a:gdLst/>
              <a:ahLst/>
              <a:cxnLst/>
              <a:rect l="l" t="t" r="r" b="b"/>
              <a:pathLst>
                <a:path w="404" h="820" extrusionOk="0">
                  <a:moveTo>
                    <a:pt x="203" y="1"/>
                  </a:moveTo>
                  <a:cubicBezTo>
                    <a:pt x="202" y="1"/>
                    <a:pt x="201" y="1"/>
                    <a:pt x="200" y="1"/>
                  </a:cubicBezTo>
                  <a:cubicBezTo>
                    <a:pt x="91" y="1"/>
                    <a:pt x="0" y="91"/>
                    <a:pt x="2" y="200"/>
                  </a:cubicBezTo>
                  <a:lnTo>
                    <a:pt x="4" y="820"/>
                  </a:lnTo>
                  <a:lnTo>
                    <a:pt x="403" y="818"/>
                  </a:lnTo>
                  <a:lnTo>
                    <a:pt x="401" y="200"/>
                  </a:lnTo>
                  <a:cubicBezTo>
                    <a:pt x="401" y="90"/>
                    <a:pt x="313"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508750" y="3892800"/>
              <a:ext cx="10100" cy="20550"/>
            </a:xfrm>
            <a:custGeom>
              <a:avLst/>
              <a:gdLst/>
              <a:ahLst/>
              <a:cxnLst/>
              <a:rect l="l" t="t" r="r" b="b"/>
              <a:pathLst>
                <a:path w="404" h="822" extrusionOk="0">
                  <a:moveTo>
                    <a:pt x="200" y="0"/>
                  </a:moveTo>
                  <a:cubicBezTo>
                    <a:pt x="91" y="2"/>
                    <a:pt x="1" y="93"/>
                    <a:pt x="1" y="202"/>
                  </a:cubicBezTo>
                  <a:lnTo>
                    <a:pt x="3" y="821"/>
                  </a:lnTo>
                  <a:lnTo>
                    <a:pt x="404" y="820"/>
                  </a:lnTo>
                  <a:lnTo>
                    <a:pt x="402" y="200"/>
                  </a:lnTo>
                  <a:cubicBezTo>
                    <a:pt x="400" y="91"/>
                    <a:pt x="31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486225" y="3892900"/>
              <a:ext cx="10050" cy="20500"/>
            </a:xfrm>
            <a:custGeom>
              <a:avLst/>
              <a:gdLst/>
              <a:ahLst/>
              <a:cxnLst/>
              <a:rect l="l" t="t" r="r" b="b"/>
              <a:pathLst>
                <a:path w="402" h="820" extrusionOk="0">
                  <a:moveTo>
                    <a:pt x="200" y="0"/>
                  </a:moveTo>
                  <a:cubicBezTo>
                    <a:pt x="88" y="0"/>
                    <a:pt x="0" y="90"/>
                    <a:pt x="0" y="202"/>
                  </a:cubicBezTo>
                  <a:lnTo>
                    <a:pt x="2" y="819"/>
                  </a:lnTo>
                  <a:lnTo>
                    <a:pt x="401" y="817"/>
                  </a:lnTo>
                  <a:lnTo>
                    <a:pt x="399" y="200"/>
                  </a:lnTo>
                  <a:cubicBezTo>
                    <a:pt x="399" y="89"/>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4463625" y="3893000"/>
              <a:ext cx="10100" cy="20500"/>
            </a:xfrm>
            <a:custGeom>
              <a:avLst/>
              <a:gdLst/>
              <a:ahLst/>
              <a:cxnLst/>
              <a:rect l="l" t="t" r="r" b="b"/>
              <a:pathLst>
                <a:path w="404" h="820" extrusionOk="0">
                  <a:moveTo>
                    <a:pt x="204" y="0"/>
                  </a:moveTo>
                  <a:cubicBezTo>
                    <a:pt x="203" y="0"/>
                    <a:pt x="201" y="0"/>
                    <a:pt x="200" y="0"/>
                  </a:cubicBezTo>
                  <a:cubicBezTo>
                    <a:pt x="91" y="0"/>
                    <a:pt x="1" y="90"/>
                    <a:pt x="1" y="200"/>
                  </a:cubicBezTo>
                  <a:lnTo>
                    <a:pt x="5" y="819"/>
                  </a:lnTo>
                  <a:lnTo>
                    <a:pt x="404" y="817"/>
                  </a:lnTo>
                  <a:lnTo>
                    <a:pt x="402" y="198"/>
                  </a:lnTo>
                  <a:cubicBezTo>
                    <a:pt x="402" y="90"/>
                    <a:pt x="313"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4441100" y="3893050"/>
              <a:ext cx="10075" cy="20500"/>
            </a:xfrm>
            <a:custGeom>
              <a:avLst/>
              <a:gdLst/>
              <a:ahLst/>
              <a:cxnLst/>
              <a:rect l="l" t="t" r="r" b="b"/>
              <a:pathLst>
                <a:path w="403" h="820" extrusionOk="0">
                  <a:moveTo>
                    <a:pt x="200" y="0"/>
                  </a:moveTo>
                  <a:cubicBezTo>
                    <a:pt x="90" y="0"/>
                    <a:pt x="0" y="90"/>
                    <a:pt x="0" y="201"/>
                  </a:cubicBezTo>
                  <a:lnTo>
                    <a:pt x="2" y="819"/>
                  </a:lnTo>
                  <a:lnTo>
                    <a:pt x="403" y="819"/>
                  </a:lnTo>
                  <a:lnTo>
                    <a:pt x="401" y="200"/>
                  </a:lnTo>
                  <a:cubicBezTo>
                    <a:pt x="399"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4591300" y="3794200"/>
              <a:ext cx="127625" cy="116025"/>
            </a:xfrm>
            <a:custGeom>
              <a:avLst/>
              <a:gdLst/>
              <a:ahLst/>
              <a:cxnLst/>
              <a:rect l="l" t="t" r="r" b="b"/>
              <a:pathLst>
                <a:path w="5105" h="4641" extrusionOk="0">
                  <a:moveTo>
                    <a:pt x="2550" y="1"/>
                  </a:moveTo>
                  <a:cubicBezTo>
                    <a:pt x="1501" y="1"/>
                    <a:pt x="548" y="719"/>
                    <a:pt x="296" y="1785"/>
                  </a:cubicBezTo>
                  <a:cubicBezTo>
                    <a:pt x="0" y="3031"/>
                    <a:pt x="771" y="4282"/>
                    <a:pt x="2016" y="4577"/>
                  </a:cubicBezTo>
                  <a:cubicBezTo>
                    <a:pt x="2196" y="4620"/>
                    <a:pt x="2376" y="4641"/>
                    <a:pt x="2553" y="4641"/>
                  </a:cubicBezTo>
                  <a:cubicBezTo>
                    <a:pt x="3604" y="4641"/>
                    <a:pt x="4556" y="3922"/>
                    <a:pt x="4809" y="2855"/>
                  </a:cubicBezTo>
                  <a:cubicBezTo>
                    <a:pt x="5105" y="1610"/>
                    <a:pt x="4333" y="359"/>
                    <a:pt x="3087" y="64"/>
                  </a:cubicBezTo>
                  <a:cubicBezTo>
                    <a:pt x="2907" y="21"/>
                    <a:pt x="2727" y="1"/>
                    <a:pt x="25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4623075" y="3824950"/>
              <a:ext cx="70475" cy="55125"/>
            </a:xfrm>
            <a:custGeom>
              <a:avLst/>
              <a:gdLst/>
              <a:ahLst/>
              <a:cxnLst/>
              <a:rect l="l" t="t" r="r" b="b"/>
              <a:pathLst>
                <a:path w="2819" h="2205" extrusionOk="0">
                  <a:moveTo>
                    <a:pt x="2571" y="1"/>
                  </a:moveTo>
                  <a:cubicBezTo>
                    <a:pt x="2514" y="1"/>
                    <a:pt x="2456" y="22"/>
                    <a:pt x="2412" y="65"/>
                  </a:cubicBezTo>
                  <a:lnTo>
                    <a:pt x="816" y="1661"/>
                  </a:lnTo>
                  <a:lnTo>
                    <a:pt x="408" y="1253"/>
                  </a:lnTo>
                  <a:cubicBezTo>
                    <a:pt x="363" y="1209"/>
                    <a:pt x="306" y="1187"/>
                    <a:pt x="248" y="1187"/>
                  </a:cubicBezTo>
                  <a:cubicBezTo>
                    <a:pt x="191" y="1187"/>
                    <a:pt x="133" y="1209"/>
                    <a:pt x="89" y="1253"/>
                  </a:cubicBezTo>
                  <a:cubicBezTo>
                    <a:pt x="1" y="1339"/>
                    <a:pt x="1" y="1483"/>
                    <a:pt x="89" y="1571"/>
                  </a:cubicBezTo>
                  <a:lnTo>
                    <a:pt x="657" y="2139"/>
                  </a:lnTo>
                  <a:cubicBezTo>
                    <a:pt x="699" y="2181"/>
                    <a:pt x="757" y="2204"/>
                    <a:pt x="816" y="2204"/>
                  </a:cubicBezTo>
                  <a:lnTo>
                    <a:pt x="818" y="2204"/>
                  </a:lnTo>
                  <a:cubicBezTo>
                    <a:pt x="878" y="2204"/>
                    <a:pt x="933" y="2181"/>
                    <a:pt x="975" y="2139"/>
                  </a:cubicBezTo>
                  <a:lnTo>
                    <a:pt x="2731" y="384"/>
                  </a:lnTo>
                  <a:cubicBezTo>
                    <a:pt x="2819" y="296"/>
                    <a:pt x="2819" y="154"/>
                    <a:pt x="2731" y="65"/>
                  </a:cubicBezTo>
                  <a:cubicBezTo>
                    <a:pt x="2686" y="22"/>
                    <a:pt x="2629" y="1"/>
                    <a:pt x="2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4"/>
          <p:cNvGrpSpPr/>
          <p:nvPr/>
        </p:nvGrpSpPr>
        <p:grpSpPr>
          <a:xfrm>
            <a:off x="851985" y="3218471"/>
            <a:ext cx="1233242" cy="487464"/>
            <a:chOff x="408013" y="4288375"/>
            <a:chExt cx="1284438" cy="507700"/>
          </a:xfrm>
        </p:grpSpPr>
        <p:sp>
          <p:nvSpPr>
            <p:cNvPr id="1050" name="Google Shape;1050;p34"/>
            <p:cNvSpPr/>
            <p:nvPr/>
          </p:nvSpPr>
          <p:spPr>
            <a:xfrm>
              <a:off x="408013" y="428865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408025" y="4626950"/>
              <a:ext cx="1028000" cy="169125"/>
            </a:xfrm>
            <a:custGeom>
              <a:avLst/>
              <a:gdLst/>
              <a:ahLst/>
              <a:cxnLst/>
              <a:rect l="l" t="t" r="r" b="b"/>
              <a:pathLst>
                <a:path w="41120" h="6765" extrusionOk="0">
                  <a:moveTo>
                    <a:pt x="3382" y="1"/>
                  </a:moveTo>
                  <a:cubicBezTo>
                    <a:pt x="2450" y="1"/>
                    <a:pt x="1604" y="378"/>
                    <a:pt x="992" y="990"/>
                  </a:cubicBezTo>
                  <a:cubicBezTo>
                    <a:pt x="380" y="1602"/>
                    <a:pt x="0" y="2448"/>
                    <a:pt x="0" y="3382"/>
                  </a:cubicBezTo>
                  <a:cubicBezTo>
                    <a:pt x="0" y="5245"/>
                    <a:pt x="1506" y="6755"/>
                    <a:pt x="3365"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529575" y="4626950"/>
              <a:ext cx="1028025" cy="169125"/>
            </a:xfrm>
            <a:custGeom>
              <a:avLst/>
              <a:gdLst/>
              <a:ahLst/>
              <a:cxnLst/>
              <a:rect l="l" t="t" r="r" b="b"/>
              <a:pathLst>
                <a:path w="41121" h="6765" extrusionOk="0">
                  <a:moveTo>
                    <a:pt x="336" y="1"/>
                  </a:moveTo>
                  <a:cubicBezTo>
                    <a:pt x="152" y="1"/>
                    <a:pt x="1" y="150"/>
                    <a:pt x="1" y="336"/>
                  </a:cubicBezTo>
                  <a:lnTo>
                    <a:pt x="1" y="6429"/>
                  </a:lnTo>
                  <a:cubicBezTo>
                    <a:pt x="1" y="6615"/>
                    <a:pt x="152" y="6764"/>
                    <a:pt x="336"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604775" y="4659325"/>
              <a:ext cx="952825" cy="104375"/>
            </a:xfrm>
            <a:custGeom>
              <a:avLst/>
              <a:gdLst/>
              <a:ahLst/>
              <a:cxnLst/>
              <a:rect l="l" t="t" r="r" b="b"/>
              <a:pathLst>
                <a:path w="38113" h="4175" extrusionOk="0">
                  <a:moveTo>
                    <a:pt x="2034" y="0"/>
                  </a:moveTo>
                  <a:cubicBezTo>
                    <a:pt x="912" y="0"/>
                    <a:pt x="1" y="910"/>
                    <a:pt x="1" y="2034"/>
                  </a:cubicBezTo>
                  <a:lnTo>
                    <a:pt x="1" y="2141"/>
                  </a:lnTo>
                  <a:cubicBezTo>
                    <a:pt x="1" y="3263"/>
                    <a:pt x="912" y="4174"/>
                    <a:pt x="2034" y="4174"/>
                  </a:cubicBezTo>
                  <a:lnTo>
                    <a:pt x="38112" y="4174"/>
                  </a:lnTo>
                  <a:lnTo>
                    <a:pt x="381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661275" y="4737500"/>
              <a:ext cx="893875" cy="4150"/>
            </a:xfrm>
            <a:custGeom>
              <a:avLst/>
              <a:gdLst/>
              <a:ahLst/>
              <a:cxnLst/>
              <a:rect l="l" t="t" r="r" b="b"/>
              <a:pathLst>
                <a:path w="35755" h="166" extrusionOk="0">
                  <a:moveTo>
                    <a:pt x="83" y="0"/>
                  </a:moveTo>
                  <a:cubicBezTo>
                    <a:pt x="37" y="0"/>
                    <a:pt x="0" y="37"/>
                    <a:pt x="0" y="83"/>
                  </a:cubicBezTo>
                  <a:cubicBezTo>
                    <a:pt x="0" y="129"/>
                    <a:pt x="37" y="165"/>
                    <a:pt x="83" y="165"/>
                  </a:cubicBezTo>
                  <a:lnTo>
                    <a:pt x="35672" y="165"/>
                  </a:lnTo>
                  <a:cubicBezTo>
                    <a:pt x="35718" y="165"/>
                    <a:pt x="35755" y="129"/>
                    <a:pt x="35755" y="83"/>
                  </a:cubicBezTo>
                  <a:cubicBezTo>
                    <a:pt x="35755" y="37"/>
                    <a:pt x="35718" y="0"/>
                    <a:pt x="35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661275" y="4709000"/>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661275" y="4681325"/>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602725" y="4657200"/>
              <a:ext cx="458950" cy="56375"/>
            </a:xfrm>
            <a:custGeom>
              <a:avLst/>
              <a:gdLst/>
              <a:ahLst/>
              <a:cxnLst/>
              <a:rect l="l" t="t" r="r" b="b"/>
              <a:pathLst>
                <a:path w="18358" h="2255" extrusionOk="0">
                  <a:moveTo>
                    <a:pt x="2170" y="1"/>
                  </a:moveTo>
                  <a:cubicBezTo>
                    <a:pt x="973" y="1"/>
                    <a:pt x="0" y="975"/>
                    <a:pt x="0" y="2172"/>
                  </a:cubicBezTo>
                  <a:cubicBezTo>
                    <a:pt x="0" y="2218"/>
                    <a:pt x="37" y="2255"/>
                    <a:pt x="83" y="2255"/>
                  </a:cubicBezTo>
                  <a:cubicBezTo>
                    <a:pt x="129" y="2255"/>
                    <a:pt x="165" y="2218"/>
                    <a:pt x="165" y="2172"/>
                  </a:cubicBezTo>
                  <a:cubicBezTo>
                    <a:pt x="165" y="1068"/>
                    <a:pt x="1065" y="168"/>
                    <a:pt x="2170" y="168"/>
                  </a:cubicBezTo>
                  <a:lnTo>
                    <a:pt x="18275" y="168"/>
                  </a:lnTo>
                  <a:cubicBezTo>
                    <a:pt x="18321" y="168"/>
                    <a:pt x="18358" y="131"/>
                    <a:pt x="18358" y="85"/>
                  </a:cubicBezTo>
                  <a:cubicBezTo>
                    <a:pt x="18358" y="39"/>
                    <a:pt x="18321" y="1"/>
                    <a:pt x="18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1147250" y="4761600"/>
              <a:ext cx="412450" cy="4200"/>
            </a:xfrm>
            <a:custGeom>
              <a:avLst/>
              <a:gdLst/>
              <a:ahLst/>
              <a:cxnLst/>
              <a:rect l="l" t="t" r="r" b="b"/>
              <a:pathLst>
                <a:path w="16498" h="168" extrusionOk="0">
                  <a:moveTo>
                    <a:pt x="83" y="1"/>
                  </a:moveTo>
                  <a:cubicBezTo>
                    <a:pt x="37" y="1"/>
                    <a:pt x="1" y="37"/>
                    <a:pt x="1" y="83"/>
                  </a:cubicBezTo>
                  <a:cubicBezTo>
                    <a:pt x="1" y="130"/>
                    <a:pt x="37" y="168"/>
                    <a:pt x="83" y="168"/>
                  </a:cubicBezTo>
                  <a:lnTo>
                    <a:pt x="16413" y="168"/>
                  </a:lnTo>
                  <a:cubicBezTo>
                    <a:pt x="16459" y="168"/>
                    <a:pt x="16498" y="130"/>
                    <a:pt x="16498" y="83"/>
                  </a:cubicBezTo>
                  <a:cubicBezTo>
                    <a:pt x="16498" y="37"/>
                    <a:pt x="16459" y="1"/>
                    <a:pt x="16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540275" y="445780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664425" y="4457800"/>
              <a:ext cx="1028025" cy="169175"/>
            </a:xfrm>
            <a:custGeom>
              <a:avLst/>
              <a:gdLst/>
              <a:ahLst/>
              <a:cxnLst/>
              <a:rect l="l" t="t" r="r" b="b"/>
              <a:pathLst>
                <a:path w="41121" h="6767" extrusionOk="0">
                  <a:moveTo>
                    <a:pt x="337" y="1"/>
                  </a:moveTo>
                  <a:cubicBezTo>
                    <a:pt x="152" y="1"/>
                    <a:pt x="1" y="152"/>
                    <a:pt x="1" y="337"/>
                  </a:cubicBezTo>
                  <a:lnTo>
                    <a:pt x="1" y="6431"/>
                  </a:lnTo>
                  <a:cubicBezTo>
                    <a:pt x="1" y="6615"/>
                    <a:pt x="152" y="6767"/>
                    <a:pt x="337"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739625" y="4490175"/>
              <a:ext cx="952825" cy="104425"/>
            </a:xfrm>
            <a:custGeom>
              <a:avLst/>
              <a:gdLst/>
              <a:ahLst/>
              <a:cxnLst/>
              <a:rect l="l" t="t" r="r" b="b"/>
              <a:pathLst>
                <a:path w="38113" h="4177" extrusionOk="0">
                  <a:moveTo>
                    <a:pt x="2034" y="1"/>
                  </a:moveTo>
                  <a:cubicBezTo>
                    <a:pt x="912" y="1"/>
                    <a:pt x="1" y="912"/>
                    <a:pt x="1" y="2036"/>
                  </a:cubicBezTo>
                  <a:lnTo>
                    <a:pt x="1" y="2142"/>
                  </a:lnTo>
                  <a:cubicBezTo>
                    <a:pt x="1" y="3266"/>
                    <a:pt x="912" y="4177"/>
                    <a:pt x="2034" y="4177"/>
                  </a:cubicBezTo>
                  <a:lnTo>
                    <a:pt x="38112" y="4177"/>
                  </a:lnTo>
                  <a:lnTo>
                    <a:pt x="38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789750" y="45683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789750" y="4539900"/>
              <a:ext cx="898725" cy="4200"/>
            </a:xfrm>
            <a:custGeom>
              <a:avLst/>
              <a:gdLst/>
              <a:ahLst/>
              <a:cxnLst/>
              <a:rect l="l" t="t" r="r" b="b"/>
              <a:pathLst>
                <a:path w="35949" h="168" extrusionOk="0">
                  <a:moveTo>
                    <a:pt x="83" y="1"/>
                  </a:moveTo>
                  <a:cubicBezTo>
                    <a:pt x="37" y="1"/>
                    <a:pt x="0" y="37"/>
                    <a:pt x="0" y="83"/>
                  </a:cubicBezTo>
                  <a:cubicBezTo>
                    <a:pt x="0" y="129"/>
                    <a:pt x="37" y="168"/>
                    <a:pt x="83" y="168"/>
                  </a:cubicBezTo>
                  <a:lnTo>
                    <a:pt x="35864" y="168"/>
                  </a:lnTo>
                  <a:cubicBezTo>
                    <a:pt x="35910" y="168"/>
                    <a:pt x="35948" y="129"/>
                    <a:pt x="35948" y="83"/>
                  </a:cubicBezTo>
                  <a:cubicBezTo>
                    <a:pt x="35948" y="37"/>
                    <a:pt x="35910" y="1"/>
                    <a:pt x="35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789750" y="45122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548000" y="4288375"/>
              <a:ext cx="1028000" cy="169125"/>
            </a:xfrm>
            <a:custGeom>
              <a:avLst/>
              <a:gdLst/>
              <a:ahLst/>
              <a:cxnLst/>
              <a:rect l="l" t="t" r="r" b="b"/>
              <a:pathLst>
                <a:path w="41120" h="6765" extrusionOk="0">
                  <a:moveTo>
                    <a:pt x="336" y="1"/>
                  </a:moveTo>
                  <a:cubicBezTo>
                    <a:pt x="150" y="1"/>
                    <a:pt x="0" y="150"/>
                    <a:pt x="0" y="336"/>
                  </a:cubicBezTo>
                  <a:lnTo>
                    <a:pt x="0" y="6429"/>
                  </a:lnTo>
                  <a:cubicBezTo>
                    <a:pt x="0" y="6615"/>
                    <a:pt x="150" y="6765"/>
                    <a:pt x="336" y="6765"/>
                  </a:cubicBezTo>
                  <a:lnTo>
                    <a:pt x="41120" y="6765"/>
                  </a:lnTo>
                  <a:lnTo>
                    <a:pt x="4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623150" y="4320750"/>
              <a:ext cx="952850" cy="104375"/>
            </a:xfrm>
            <a:custGeom>
              <a:avLst/>
              <a:gdLst/>
              <a:ahLst/>
              <a:cxnLst/>
              <a:rect l="l" t="t" r="r" b="b"/>
              <a:pathLst>
                <a:path w="38114" h="4175" extrusionOk="0">
                  <a:moveTo>
                    <a:pt x="2036" y="1"/>
                  </a:moveTo>
                  <a:cubicBezTo>
                    <a:pt x="911" y="1"/>
                    <a:pt x="0" y="912"/>
                    <a:pt x="0" y="2034"/>
                  </a:cubicBezTo>
                  <a:lnTo>
                    <a:pt x="0" y="2141"/>
                  </a:lnTo>
                  <a:cubicBezTo>
                    <a:pt x="0" y="3265"/>
                    <a:pt x="911" y="4175"/>
                    <a:pt x="2036" y="4175"/>
                  </a:cubicBezTo>
                  <a:lnTo>
                    <a:pt x="38114" y="4175"/>
                  </a:lnTo>
                  <a:lnTo>
                    <a:pt x="38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673250" y="4398925"/>
              <a:ext cx="898725" cy="4150"/>
            </a:xfrm>
            <a:custGeom>
              <a:avLst/>
              <a:gdLst/>
              <a:ahLst/>
              <a:cxnLst/>
              <a:rect l="l" t="t" r="r" b="b"/>
              <a:pathLst>
                <a:path w="35949" h="166" extrusionOk="0">
                  <a:moveTo>
                    <a:pt x="85" y="0"/>
                  </a:moveTo>
                  <a:cubicBezTo>
                    <a:pt x="39" y="0"/>
                    <a:pt x="1" y="37"/>
                    <a:pt x="1" y="83"/>
                  </a:cubicBezTo>
                  <a:cubicBezTo>
                    <a:pt x="1" y="129"/>
                    <a:pt x="39" y="165"/>
                    <a:pt x="85" y="165"/>
                  </a:cubicBezTo>
                  <a:lnTo>
                    <a:pt x="35866" y="165"/>
                  </a:lnTo>
                  <a:cubicBezTo>
                    <a:pt x="35912" y="165"/>
                    <a:pt x="35949" y="129"/>
                    <a:pt x="35949" y="83"/>
                  </a:cubicBezTo>
                  <a:cubicBezTo>
                    <a:pt x="35949" y="37"/>
                    <a:pt x="35912" y="0"/>
                    <a:pt x="35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673250" y="4370425"/>
              <a:ext cx="898725" cy="4200"/>
            </a:xfrm>
            <a:custGeom>
              <a:avLst/>
              <a:gdLst/>
              <a:ahLst/>
              <a:cxnLst/>
              <a:rect l="l" t="t" r="r" b="b"/>
              <a:pathLst>
                <a:path w="35949" h="168" extrusionOk="0">
                  <a:moveTo>
                    <a:pt x="85" y="1"/>
                  </a:moveTo>
                  <a:cubicBezTo>
                    <a:pt x="39" y="1"/>
                    <a:pt x="1" y="39"/>
                    <a:pt x="1" y="85"/>
                  </a:cubicBezTo>
                  <a:cubicBezTo>
                    <a:pt x="1" y="131"/>
                    <a:pt x="39" y="168"/>
                    <a:pt x="85" y="168"/>
                  </a:cubicBezTo>
                  <a:lnTo>
                    <a:pt x="35866" y="168"/>
                  </a:lnTo>
                  <a:cubicBezTo>
                    <a:pt x="35912" y="168"/>
                    <a:pt x="35949" y="131"/>
                    <a:pt x="35949" y="85"/>
                  </a:cubicBezTo>
                  <a:cubicBezTo>
                    <a:pt x="35949" y="39"/>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673250" y="4342800"/>
              <a:ext cx="898725" cy="4150"/>
            </a:xfrm>
            <a:custGeom>
              <a:avLst/>
              <a:gdLst/>
              <a:ahLst/>
              <a:cxnLst/>
              <a:rect l="l" t="t" r="r" b="b"/>
              <a:pathLst>
                <a:path w="35949" h="166" extrusionOk="0">
                  <a:moveTo>
                    <a:pt x="85" y="1"/>
                  </a:moveTo>
                  <a:cubicBezTo>
                    <a:pt x="39" y="1"/>
                    <a:pt x="1" y="37"/>
                    <a:pt x="1" y="83"/>
                  </a:cubicBezTo>
                  <a:cubicBezTo>
                    <a:pt x="1" y="130"/>
                    <a:pt x="39" y="166"/>
                    <a:pt x="85" y="166"/>
                  </a:cubicBezTo>
                  <a:lnTo>
                    <a:pt x="35866" y="166"/>
                  </a:lnTo>
                  <a:cubicBezTo>
                    <a:pt x="35912" y="166"/>
                    <a:pt x="35949" y="130"/>
                    <a:pt x="35949" y="83"/>
                  </a:cubicBezTo>
                  <a:cubicBezTo>
                    <a:pt x="35949" y="37"/>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4"/>
          <p:cNvGrpSpPr/>
          <p:nvPr/>
        </p:nvGrpSpPr>
        <p:grpSpPr>
          <a:xfrm>
            <a:off x="1576438" y="2235168"/>
            <a:ext cx="941923" cy="1470769"/>
            <a:chOff x="1929475" y="3160175"/>
            <a:chExt cx="981025" cy="1531825"/>
          </a:xfrm>
        </p:grpSpPr>
        <p:sp>
          <p:nvSpPr>
            <p:cNvPr id="1071" name="Google Shape;1071;p34"/>
            <p:cNvSpPr/>
            <p:nvPr/>
          </p:nvSpPr>
          <p:spPr>
            <a:xfrm>
              <a:off x="2645950" y="4493550"/>
              <a:ext cx="110800" cy="118050"/>
            </a:xfrm>
            <a:custGeom>
              <a:avLst/>
              <a:gdLst/>
              <a:ahLst/>
              <a:cxnLst/>
              <a:rect l="l" t="t" r="r" b="b"/>
              <a:pathLst>
                <a:path w="4432" h="4722" extrusionOk="0">
                  <a:moveTo>
                    <a:pt x="3461" y="0"/>
                  </a:moveTo>
                  <a:lnTo>
                    <a:pt x="0" y="286"/>
                  </a:lnTo>
                  <a:lnTo>
                    <a:pt x="1725" y="4391"/>
                  </a:lnTo>
                  <a:lnTo>
                    <a:pt x="4432" y="4721"/>
                  </a:lnTo>
                  <a:lnTo>
                    <a:pt x="3461"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2422625" y="4015850"/>
              <a:ext cx="362600" cy="533725"/>
            </a:xfrm>
            <a:custGeom>
              <a:avLst/>
              <a:gdLst/>
              <a:ahLst/>
              <a:cxnLst/>
              <a:rect l="l" t="t" r="r" b="b"/>
              <a:pathLst>
                <a:path w="14504" h="21349" extrusionOk="0">
                  <a:moveTo>
                    <a:pt x="8308" y="1"/>
                  </a:moveTo>
                  <a:lnTo>
                    <a:pt x="0" y="3513"/>
                  </a:lnTo>
                  <a:lnTo>
                    <a:pt x="8500" y="21349"/>
                  </a:lnTo>
                  <a:lnTo>
                    <a:pt x="14504" y="21109"/>
                  </a:lnTo>
                  <a:lnTo>
                    <a:pt x="83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2562600" y="4320550"/>
              <a:ext cx="89650" cy="191300"/>
            </a:xfrm>
            <a:custGeom>
              <a:avLst/>
              <a:gdLst/>
              <a:ahLst/>
              <a:cxnLst/>
              <a:rect l="l" t="t" r="r" b="b"/>
              <a:pathLst>
                <a:path w="3586" h="7652" extrusionOk="0">
                  <a:moveTo>
                    <a:pt x="105" y="1"/>
                  </a:moveTo>
                  <a:cubicBezTo>
                    <a:pt x="92" y="1"/>
                    <a:pt x="80" y="3"/>
                    <a:pt x="68" y="9"/>
                  </a:cubicBezTo>
                  <a:cubicBezTo>
                    <a:pt x="22" y="30"/>
                    <a:pt x="0" y="84"/>
                    <a:pt x="22" y="130"/>
                  </a:cubicBezTo>
                  <a:lnTo>
                    <a:pt x="346" y="845"/>
                  </a:lnTo>
                  <a:cubicBezTo>
                    <a:pt x="361" y="880"/>
                    <a:pt x="394" y="899"/>
                    <a:pt x="428" y="899"/>
                  </a:cubicBezTo>
                  <a:cubicBezTo>
                    <a:pt x="442" y="899"/>
                    <a:pt x="453" y="897"/>
                    <a:pt x="467" y="891"/>
                  </a:cubicBezTo>
                  <a:cubicBezTo>
                    <a:pt x="513" y="870"/>
                    <a:pt x="532" y="816"/>
                    <a:pt x="511" y="770"/>
                  </a:cubicBezTo>
                  <a:lnTo>
                    <a:pt x="187" y="55"/>
                  </a:lnTo>
                  <a:cubicBezTo>
                    <a:pt x="172" y="21"/>
                    <a:pt x="140" y="1"/>
                    <a:pt x="105" y="1"/>
                  </a:cubicBezTo>
                  <a:close/>
                  <a:moveTo>
                    <a:pt x="753" y="1434"/>
                  </a:moveTo>
                  <a:cubicBezTo>
                    <a:pt x="741" y="1434"/>
                    <a:pt x="728" y="1436"/>
                    <a:pt x="716" y="1442"/>
                  </a:cubicBezTo>
                  <a:cubicBezTo>
                    <a:pt x="670" y="1463"/>
                    <a:pt x="649" y="1517"/>
                    <a:pt x="670" y="1563"/>
                  </a:cubicBezTo>
                  <a:lnTo>
                    <a:pt x="994" y="2280"/>
                  </a:lnTo>
                  <a:cubicBezTo>
                    <a:pt x="1009" y="2313"/>
                    <a:pt x="1042" y="2332"/>
                    <a:pt x="1077" y="2332"/>
                  </a:cubicBezTo>
                  <a:cubicBezTo>
                    <a:pt x="1090" y="2332"/>
                    <a:pt x="1103" y="2330"/>
                    <a:pt x="1115" y="2324"/>
                  </a:cubicBezTo>
                  <a:cubicBezTo>
                    <a:pt x="1161" y="2303"/>
                    <a:pt x="1180" y="2249"/>
                    <a:pt x="1159" y="2205"/>
                  </a:cubicBezTo>
                  <a:lnTo>
                    <a:pt x="835" y="1488"/>
                  </a:lnTo>
                  <a:cubicBezTo>
                    <a:pt x="821" y="1454"/>
                    <a:pt x="788" y="1434"/>
                    <a:pt x="753" y="1434"/>
                  </a:cubicBezTo>
                  <a:close/>
                  <a:moveTo>
                    <a:pt x="1403" y="2868"/>
                  </a:moveTo>
                  <a:cubicBezTo>
                    <a:pt x="1390" y="2868"/>
                    <a:pt x="1377" y="2871"/>
                    <a:pt x="1364" y="2877"/>
                  </a:cubicBezTo>
                  <a:cubicBezTo>
                    <a:pt x="1318" y="2896"/>
                    <a:pt x="1297" y="2950"/>
                    <a:pt x="1318" y="2996"/>
                  </a:cubicBezTo>
                  <a:lnTo>
                    <a:pt x="1642" y="3713"/>
                  </a:lnTo>
                  <a:cubicBezTo>
                    <a:pt x="1658" y="3746"/>
                    <a:pt x="1690" y="3767"/>
                    <a:pt x="1725" y="3767"/>
                  </a:cubicBezTo>
                  <a:cubicBezTo>
                    <a:pt x="1738" y="3767"/>
                    <a:pt x="1752" y="3763"/>
                    <a:pt x="1763" y="3757"/>
                  </a:cubicBezTo>
                  <a:cubicBezTo>
                    <a:pt x="1809" y="3738"/>
                    <a:pt x="1829" y="3684"/>
                    <a:pt x="1807" y="3638"/>
                  </a:cubicBezTo>
                  <a:lnTo>
                    <a:pt x="1483" y="2921"/>
                  </a:lnTo>
                  <a:cubicBezTo>
                    <a:pt x="1469" y="2887"/>
                    <a:pt x="1437" y="2868"/>
                    <a:pt x="1403" y="2868"/>
                  </a:cubicBezTo>
                  <a:close/>
                  <a:moveTo>
                    <a:pt x="2050" y="4301"/>
                  </a:moveTo>
                  <a:cubicBezTo>
                    <a:pt x="2038" y="4301"/>
                    <a:pt x="2025" y="4304"/>
                    <a:pt x="2013" y="4310"/>
                  </a:cubicBezTo>
                  <a:cubicBezTo>
                    <a:pt x="1967" y="4331"/>
                    <a:pt x="1946" y="4384"/>
                    <a:pt x="1967" y="4428"/>
                  </a:cubicBezTo>
                  <a:lnTo>
                    <a:pt x="2291" y="5146"/>
                  </a:lnTo>
                  <a:cubicBezTo>
                    <a:pt x="2306" y="5180"/>
                    <a:pt x="2339" y="5200"/>
                    <a:pt x="2373" y="5200"/>
                  </a:cubicBezTo>
                  <a:cubicBezTo>
                    <a:pt x="2387" y="5200"/>
                    <a:pt x="2400" y="5198"/>
                    <a:pt x="2412" y="5192"/>
                  </a:cubicBezTo>
                  <a:cubicBezTo>
                    <a:pt x="2458" y="5171"/>
                    <a:pt x="2477" y="5117"/>
                    <a:pt x="2456" y="5071"/>
                  </a:cubicBezTo>
                  <a:lnTo>
                    <a:pt x="2132" y="4354"/>
                  </a:lnTo>
                  <a:cubicBezTo>
                    <a:pt x="2118" y="4321"/>
                    <a:pt x="2085" y="4301"/>
                    <a:pt x="2050" y="4301"/>
                  </a:cubicBezTo>
                  <a:close/>
                  <a:moveTo>
                    <a:pt x="2698" y="5734"/>
                  </a:moveTo>
                  <a:cubicBezTo>
                    <a:pt x="2686" y="5734"/>
                    <a:pt x="2673" y="5737"/>
                    <a:pt x="2661" y="5742"/>
                  </a:cubicBezTo>
                  <a:cubicBezTo>
                    <a:pt x="2615" y="5764"/>
                    <a:pt x="2594" y="5817"/>
                    <a:pt x="2615" y="5863"/>
                  </a:cubicBezTo>
                  <a:lnTo>
                    <a:pt x="2939" y="6579"/>
                  </a:lnTo>
                  <a:cubicBezTo>
                    <a:pt x="2955" y="6613"/>
                    <a:pt x="2987" y="6633"/>
                    <a:pt x="3022" y="6633"/>
                  </a:cubicBezTo>
                  <a:cubicBezTo>
                    <a:pt x="3035" y="6633"/>
                    <a:pt x="3049" y="6631"/>
                    <a:pt x="3060" y="6625"/>
                  </a:cubicBezTo>
                  <a:cubicBezTo>
                    <a:pt x="3106" y="6604"/>
                    <a:pt x="3125" y="6550"/>
                    <a:pt x="3104" y="6504"/>
                  </a:cubicBezTo>
                  <a:lnTo>
                    <a:pt x="2780" y="5789"/>
                  </a:lnTo>
                  <a:cubicBezTo>
                    <a:pt x="2766" y="5755"/>
                    <a:pt x="2733" y="5734"/>
                    <a:pt x="2698" y="5734"/>
                  </a:cubicBezTo>
                  <a:close/>
                  <a:moveTo>
                    <a:pt x="3346" y="7168"/>
                  </a:moveTo>
                  <a:cubicBezTo>
                    <a:pt x="3334" y="7168"/>
                    <a:pt x="3321" y="7170"/>
                    <a:pt x="3309" y="7175"/>
                  </a:cubicBezTo>
                  <a:cubicBezTo>
                    <a:pt x="3263" y="7197"/>
                    <a:pt x="3242" y="7250"/>
                    <a:pt x="3263" y="7296"/>
                  </a:cubicBezTo>
                  <a:lnTo>
                    <a:pt x="3400" y="7597"/>
                  </a:lnTo>
                  <a:cubicBezTo>
                    <a:pt x="3415" y="7630"/>
                    <a:pt x="3448" y="7651"/>
                    <a:pt x="3482" y="7651"/>
                  </a:cubicBezTo>
                  <a:cubicBezTo>
                    <a:pt x="3495" y="7651"/>
                    <a:pt x="3509" y="7647"/>
                    <a:pt x="3520" y="7643"/>
                  </a:cubicBezTo>
                  <a:cubicBezTo>
                    <a:pt x="3566" y="7622"/>
                    <a:pt x="3586" y="7569"/>
                    <a:pt x="3565" y="7523"/>
                  </a:cubicBezTo>
                  <a:lnTo>
                    <a:pt x="3428" y="7221"/>
                  </a:lnTo>
                  <a:cubicBezTo>
                    <a:pt x="3414" y="7187"/>
                    <a:pt x="3381" y="7168"/>
                    <a:pt x="3346" y="7168"/>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2607200" y="4506725"/>
              <a:ext cx="188100" cy="54450"/>
            </a:xfrm>
            <a:custGeom>
              <a:avLst/>
              <a:gdLst/>
              <a:ahLst/>
              <a:cxnLst/>
              <a:rect l="l" t="t" r="r" b="b"/>
              <a:pathLst>
                <a:path w="7524" h="2178" extrusionOk="0">
                  <a:moveTo>
                    <a:pt x="6927" y="1"/>
                  </a:moveTo>
                  <a:lnTo>
                    <a:pt x="0" y="223"/>
                  </a:lnTo>
                  <a:lnTo>
                    <a:pt x="896" y="2178"/>
                  </a:lnTo>
                  <a:lnTo>
                    <a:pt x="7524" y="1957"/>
                  </a:lnTo>
                  <a:lnTo>
                    <a:pt x="69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2679825" y="4593600"/>
              <a:ext cx="230675" cy="98400"/>
            </a:xfrm>
            <a:custGeom>
              <a:avLst/>
              <a:gdLst/>
              <a:ahLst/>
              <a:cxnLst/>
              <a:rect l="l" t="t" r="r" b="b"/>
              <a:pathLst>
                <a:path w="9227" h="3936" extrusionOk="0">
                  <a:moveTo>
                    <a:pt x="153" y="1"/>
                  </a:moveTo>
                  <a:cubicBezTo>
                    <a:pt x="60" y="1"/>
                    <a:pt x="1" y="56"/>
                    <a:pt x="17" y="213"/>
                  </a:cubicBezTo>
                  <a:cubicBezTo>
                    <a:pt x="55" y="619"/>
                    <a:pt x="261" y="2495"/>
                    <a:pt x="360" y="3420"/>
                  </a:cubicBezTo>
                  <a:cubicBezTo>
                    <a:pt x="395" y="3733"/>
                    <a:pt x="416" y="3936"/>
                    <a:pt x="416" y="3936"/>
                  </a:cubicBezTo>
                  <a:lnTo>
                    <a:pt x="9226" y="3936"/>
                  </a:lnTo>
                  <a:cubicBezTo>
                    <a:pt x="9188" y="3746"/>
                    <a:pt x="9146" y="3573"/>
                    <a:pt x="9096" y="3420"/>
                  </a:cubicBezTo>
                  <a:cubicBezTo>
                    <a:pt x="8779" y="2424"/>
                    <a:pt x="8219" y="2114"/>
                    <a:pt x="7590" y="2073"/>
                  </a:cubicBezTo>
                  <a:cubicBezTo>
                    <a:pt x="6865" y="2027"/>
                    <a:pt x="4174" y="1166"/>
                    <a:pt x="4174" y="1166"/>
                  </a:cubicBezTo>
                  <a:cubicBezTo>
                    <a:pt x="4174" y="1166"/>
                    <a:pt x="4227" y="335"/>
                    <a:pt x="3733" y="170"/>
                  </a:cubicBezTo>
                  <a:cubicBezTo>
                    <a:pt x="3662" y="147"/>
                    <a:pt x="3580" y="137"/>
                    <a:pt x="3491" y="137"/>
                  </a:cubicBezTo>
                  <a:cubicBezTo>
                    <a:pt x="2948" y="137"/>
                    <a:pt x="2142" y="506"/>
                    <a:pt x="2142" y="506"/>
                  </a:cubicBezTo>
                  <a:lnTo>
                    <a:pt x="824" y="349"/>
                  </a:lnTo>
                  <a:cubicBezTo>
                    <a:pt x="824" y="349"/>
                    <a:pt x="384"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2688825" y="4679050"/>
              <a:ext cx="221675" cy="12950"/>
            </a:xfrm>
            <a:custGeom>
              <a:avLst/>
              <a:gdLst/>
              <a:ahLst/>
              <a:cxnLst/>
              <a:rect l="l" t="t" r="r" b="b"/>
              <a:pathLst>
                <a:path w="8867" h="518" extrusionOk="0">
                  <a:moveTo>
                    <a:pt x="0" y="0"/>
                  </a:moveTo>
                  <a:cubicBezTo>
                    <a:pt x="35" y="315"/>
                    <a:pt x="56" y="518"/>
                    <a:pt x="56" y="518"/>
                  </a:cubicBezTo>
                  <a:lnTo>
                    <a:pt x="8866"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2683025" y="4625875"/>
              <a:ext cx="31625" cy="52275"/>
            </a:xfrm>
            <a:custGeom>
              <a:avLst/>
              <a:gdLst/>
              <a:ahLst/>
              <a:cxnLst/>
              <a:rect l="l" t="t" r="r" b="b"/>
              <a:pathLst>
                <a:path w="1265" h="2091" extrusionOk="0">
                  <a:moveTo>
                    <a:pt x="101" y="0"/>
                  </a:moveTo>
                  <a:cubicBezTo>
                    <a:pt x="40" y="0"/>
                    <a:pt x="0" y="90"/>
                    <a:pt x="65" y="126"/>
                  </a:cubicBezTo>
                  <a:cubicBezTo>
                    <a:pt x="729" y="502"/>
                    <a:pt x="1115" y="1252"/>
                    <a:pt x="783" y="1987"/>
                  </a:cubicBezTo>
                  <a:cubicBezTo>
                    <a:pt x="758" y="2041"/>
                    <a:pt x="805" y="2091"/>
                    <a:pt x="849" y="2091"/>
                  </a:cubicBezTo>
                  <a:cubicBezTo>
                    <a:pt x="869" y="2091"/>
                    <a:pt x="888" y="2081"/>
                    <a:pt x="900" y="2056"/>
                  </a:cubicBezTo>
                  <a:cubicBezTo>
                    <a:pt x="1264" y="1254"/>
                    <a:pt x="869" y="426"/>
                    <a:pt x="134"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2772550" y="4622800"/>
              <a:ext cx="38475" cy="14525"/>
            </a:xfrm>
            <a:custGeom>
              <a:avLst/>
              <a:gdLst/>
              <a:ahLst/>
              <a:cxnLst/>
              <a:rect l="l" t="t" r="r" b="b"/>
              <a:pathLst>
                <a:path w="1539" h="581" extrusionOk="0">
                  <a:moveTo>
                    <a:pt x="894" y="1"/>
                  </a:moveTo>
                  <a:cubicBezTo>
                    <a:pt x="567" y="1"/>
                    <a:pt x="252" y="178"/>
                    <a:pt x="35" y="481"/>
                  </a:cubicBezTo>
                  <a:cubicBezTo>
                    <a:pt x="0" y="532"/>
                    <a:pt x="47" y="581"/>
                    <a:pt x="96" y="581"/>
                  </a:cubicBezTo>
                  <a:cubicBezTo>
                    <a:pt x="117" y="581"/>
                    <a:pt x="138" y="572"/>
                    <a:pt x="154" y="550"/>
                  </a:cubicBezTo>
                  <a:cubicBezTo>
                    <a:pt x="341" y="287"/>
                    <a:pt x="609" y="139"/>
                    <a:pt x="888" y="139"/>
                  </a:cubicBezTo>
                  <a:cubicBezTo>
                    <a:pt x="1064" y="139"/>
                    <a:pt x="1244" y="197"/>
                    <a:pt x="1412" y="322"/>
                  </a:cubicBezTo>
                  <a:cubicBezTo>
                    <a:pt x="1425" y="332"/>
                    <a:pt x="1437" y="336"/>
                    <a:pt x="1448" y="336"/>
                  </a:cubicBezTo>
                  <a:cubicBezTo>
                    <a:pt x="1502" y="336"/>
                    <a:pt x="1538" y="248"/>
                    <a:pt x="1481" y="205"/>
                  </a:cubicBezTo>
                  <a:cubicBezTo>
                    <a:pt x="1294" y="65"/>
                    <a:pt x="1092" y="1"/>
                    <a:pt x="8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2791500" y="4628500"/>
              <a:ext cx="38475" cy="14525"/>
            </a:xfrm>
            <a:custGeom>
              <a:avLst/>
              <a:gdLst/>
              <a:ahLst/>
              <a:cxnLst/>
              <a:rect l="l" t="t" r="r" b="b"/>
              <a:pathLst>
                <a:path w="1539" h="581" extrusionOk="0">
                  <a:moveTo>
                    <a:pt x="895" y="1"/>
                  </a:moveTo>
                  <a:cubicBezTo>
                    <a:pt x="568" y="1"/>
                    <a:pt x="253" y="178"/>
                    <a:pt x="37" y="484"/>
                  </a:cubicBezTo>
                  <a:cubicBezTo>
                    <a:pt x="0" y="533"/>
                    <a:pt x="48" y="581"/>
                    <a:pt x="96" y="581"/>
                  </a:cubicBezTo>
                  <a:cubicBezTo>
                    <a:pt x="117" y="581"/>
                    <a:pt x="139" y="572"/>
                    <a:pt x="154" y="551"/>
                  </a:cubicBezTo>
                  <a:cubicBezTo>
                    <a:pt x="342" y="287"/>
                    <a:pt x="609" y="139"/>
                    <a:pt x="888" y="139"/>
                  </a:cubicBezTo>
                  <a:cubicBezTo>
                    <a:pt x="1064" y="139"/>
                    <a:pt x="1244" y="198"/>
                    <a:pt x="1412" y="324"/>
                  </a:cubicBezTo>
                  <a:cubicBezTo>
                    <a:pt x="1424" y="333"/>
                    <a:pt x="1436"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811100" y="4634250"/>
              <a:ext cx="38475" cy="14525"/>
            </a:xfrm>
            <a:custGeom>
              <a:avLst/>
              <a:gdLst/>
              <a:ahLst/>
              <a:cxnLst/>
              <a:rect l="l" t="t" r="r" b="b"/>
              <a:pathLst>
                <a:path w="1539" h="581" extrusionOk="0">
                  <a:moveTo>
                    <a:pt x="894" y="0"/>
                  </a:moveTo>
                  <a:cubicBezTo>
                    <a:pt x="567" y="0"/>
                    <a:pt x="252" y="178"/>
                    <a:pt x="35" y="482"/>
                  </a:cubicBezTo>
                  <a:cubicBezTo>
                    <a:pt x="0" y="532"/>
                    <a:pt x="48" y="581"/>
                    <a:pt x="97" y="581"/>
                  </a:cubicBezTo>
                  <a:cubicBezTo>
                    <a:pt x="118" y="581"/>
                    <a:pt x="139" y="572"/>
                    <a:pt x="154" y="551"/>
                  </a:cubicBezTo>
                  <a:cubicBezTo>
                    <a:pt x="341" y="286"/>
                    <a:pt x="608" y="138"/>
                    <a:pt x="887" y="138"/>
                  </a:cubicBezTo>
                  <a:cubicBezTo>
                    <a:pt x="1063" y="138"/>
                    <a:pt x="1244" y="197"/>
                    <a:pt x="1413" y="323"/>
                  </a:cubicBezTo>
                  <a:cubicBezTo>
                    <a:pt x="1425" y="332"/>
                    <a:pt x="1437" y="336"/>
                    <a:pt x="1448" y="336"/>
                  </a:cubicBezTo>
                  <a:cubicBezTo>
                    <a:pt x="1502" y="336"/>
                    <a:pt x="1539" y="248"/>
                    <a:pt x="1482" y="206"/>
                  </a:cubicBezTo>
                  <a:cubicBezTo>
                    <a:pt x="1294" y="65"/>
                    <a:pt x="1092"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2128250" y="3662650"/>
              <a:ext cx="195875" cy="326825"/>
            </a:xfrm>
            <a:custGeom>
              <a:avLst/>
              <a:gdLst/>
              <a:ahLst/>
              <a:cxnLst/>
              <a:rect l="l" t="t" r="r" b="b"/>
              <a:pathLst>
                <a:path w="7835" h="13073" extrusionOk="0">
                  <a:moveTo>
                    <a:pt x="4467" y="1"/>
                  </a:moveTo>
                  <a:lnTo>
                    <a:pt x="1" y="546"/>
                  </a:lnTo>
                  <a:cubicBezTo>
                    <a:pt x="1" y="546"/>
                    <a:pt x="622" y="8336"/>
                    <a:pt x="1610" y="10829"/>
                  </a:cubicBezTo>
                  <a:cubicBezTo>
                    <a:pt x="2267" y="12484"/>
                    <a:pt x="3065" y="13072"/>
                    <a:pt x="3868" y="13072"/>
                  </a:cubicBezTo>
                  <a:cubicBezTo>
                    <a:pt x="5838" y="13072"/>
                    <a:pt x="7835" y="9533"/>
                    <a:pt x="7835" y="9533"/>
                  </a:cubicBezTo>
                  <a:lnTo>
                    <a:pt x="5215" y="5779"/>
                  </a:lnTo>
                  <a:lnTo>
                    <a:pt x="4467"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2228825" y="3805850"/>
              <a:ext cx="30025" cy="9775"/>
            </a:xfrm>
            <a:custGeom>
              <a:avLst/>
              <a:gdLst/>
              <a:ahLst/>
              <a:cxnLst/>
              <a:rect l="l" t="t" r="r" b="b"/>
              <a:pathLst>
                <a:path w="1201" h="391" extrusionOk="0">
                  <a:moveTo>
                    <a:pt x="1069" y="0"/>
                  </a:moveTo>
                  <a:cubicBezTo>
                    <a:pt x="1062" y="0"/>
                    <a:pt x="1054" y="1"/>
                    <a:pt x="1046" y="3"/>
                  </a:cubicBezTo>
                  <a:cubicBezTo>
                    <a:pt x="735" y="68"/>
                    <a:pt x="424" y="133"/>
                    <a:pt x="116" y="200"/>
                  </a:cubicBezTo>
                  <a:cubicBezTo>
                    <a:pt x="1" y="223"/>
                    <a:pt x="28" y="391"/>
                    <a:pt x="133" y="391"/>
                  </a:cubicBezTo>
                  <a:cubicBezTo>
                    <a:pt x="140" y="391"/>
                    <a:pt x="148" y="390"/>
                    <a:pt x="156" y="388"/>
                  </a:cubicBezTo>
                  <a:cubicBezTo>
                    <a:pt x="467" y="323"/>
                    <a:pt x="777" y="258"/>
                    <a:pt x="1086" y="193"/>
                  </a:cubicBezTo>
                  <a:cubicBezTo>
                    <a:pt x="1201" y="167"/>
                    <a:pt x="1173" y="0"/>
                    <a:pt x="1069"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2311925" y="3635325"/>
              <a:ext cx="195400" cy="296850"/>
            </a:xfrm>
            <a:custGeom>
              <a:avLst/>
              <a:gdLst/>
              <a:ahLst/>
              <a:cxnLst/>
              <a:rect l="l" t="t" r="r" b="b"/>
              <a:pathLst>
                <a:path w="7816" h="11874" extrusionOk="0">
                  <a:moveTo>
                    <a:pt x="3615" y="0"/>
                  </a:moveTo>
                  <a:lnTo>
                    <a:pt x="346" y="1871"/>
                  </a:lnTo>
                  <a:cubicBezTo>
                    <a:pt x="346" y="1871"/>
                    <a:pt x="1" y="11096"/>
                    <a:pt x="2191" y="11706"/>
                  </a:cubicBezTo>
                  <a:cubicBezTo>
                    <a:pt x="2603" y="11820"/>
                    <a:pt x="3065" y="11874"/>
                    <a:pt x="3537" y="11874"/>
                  </a:cubicBezTo>
                  <a:cubicBezTo>
                    <a:pt x="5579" y="11874"/>
                    <a:pt x="7816" y="10864"/>
                    <a:pt x="7079" y="9342"/>
                  </a:cubicBezTo>
                  <a:cubicBezTo>
                    <a:pt x="6172" y="7466"/>
                    <a:pt x="3615" y="0"/>
                    <a:pt x="3615"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204375" y="3463750"/>
              <a:ext cx="222575" cy="257350"/>
            </a:xfrm>
            <a:custGeom>
              <a:avLst/>
              <a:gdLst/>
              <a:ahLst/>
              <a:cxnLst/>
              <a:rect l="l" t="t" r="r" b="b"/>
              <a:pathLst>
                <a:path w="8903" h="10294" extrusionOk="0">
                  <a:moveTo>
                    <a:pt x="4921" y="0"/>
                  </a:moveTo>
                  <a:cubicBezTo>
                    <a:pt x="3572" y="0"/>
                    <a:pt x="2352" y="685"/>
                    <a:pt x="2352" y="685"/>
                  </a:cubicBezTo>
                  <a:cubicBezTo>
                    <a:pt x="2352" y="685"/>
                    <a:pt x="0" y="5831"/>
                    <a:pt x="1544" y="10293"/>
                  </a:cubicBezTo>
                  <a:lnTo>
                    <a:pt x="8866" y="8296"/>
                  </a:lnTo>
                  <a:cubicBezTo>
                    <a:pt x="8866" y="8296"/>
                    <a:pt x="8903" y="5012"/>
                    <a:pt x="8001" y="2407"/>
                  </a:cubicBezTo>
                  <a:cubicBezTo>
                    <a:pt x="7345" y="510"/>
                    <a:pt x="6084" y="0"/>
                    <a:pt x="4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2359375" y="3645425"/>
              <a:ext cx="66475" cy="19300"/>
            </a:xfrm>
            <a:custGeom>
              <a:avLst/>
              <a:gdLst/>
              <a:ahLst/>
              <a:cxnLst/>
              <a:rect l="l" t="t" r="r" b="b"/>
              <a:pathLst>
                <a:path w="2659" h="772" extrusionOk="0">
                  <a:moveTo>
                    <a:pt x="2541" y="0"/>
                  </a:moveTo>
                  <a:cubicBezTo>
                    <a:pt x="2534" y="0"/>
                    <a:pt x="2526" y="1"/>
                    <a:pt x="2519" y="3"/>
                  </a:cubicBezTo>
                  <a:cubicBezTo>
                    <a:pt x="1711" y="204"/>
                    <a:pt x="903" y="406"/>
                    <a:pt x="96" y="607"/>
                  </a:cubicBezTo>
                  <a:cubicBezTo>
                    <a:pt x="0" y="632"/>
                    <a:pt x="30" y="771"/>
                    <a:pt x="117" y="771"/>
                  </a:cubicBezTo>
                  <a:cubicBezTo>
                    <a:pt x="124" y="771"/>
                    <a:pt x="132" y="771"/>
                    <a:pt x="140" y="768"/>
                  </a:cubicBezTo>
                  <a:cubicBezTo>
                    <a:pt x="948" y="567"/>
                    <a:pt x="1755" y="366"/>
                    <a:pt x="2563" y="162"/>
                  </a:cubicBezTo>
                  <a:cubicBezTo>
                    <a:pt x="2658" y="139"/>
                    <a:pt x="2628" y="0"/>
                    <a:pt x="2541" y="0"/>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1960225" y="3379675"/>
              <a:ext cx="424000" cy="537425"/>
            </a:xfrm>
            <a:custGeom>
              <a:avLst/>
              <a:gdLst/>
              <a:ahLst/>
              <a:cxnLst/>
              <a:rect l="l" t="t" r="r" b="b"/>
              <a:pathLst>
                <a:path w="16960" h="21497" extrusionOk="0">
                  <a:moveTo>
                    <a:pt x="8721" y="0"/>
                  </a:moveTo>
                  <a:cubicBezTo>
                    <a:pt x="8721" y="0"/>
                    <a:pt x="7543" y="395"/>
                    <a:pt x="6160" y="1027"/>
                  </a:cubicBezTo>
                  <a:cubicBezTo>
                    <a:pt x="4391" y="1832"/>
                    <a:pt x="2289" y="3021"/>
                    <a:pt x="1896" y="4259"/>
                  </a:cubicBezTo>
                  <a:cubicBezTo>
                    <a:pt x="1295" y="6154"/>
                    <a:pt x="883" y="8137"/>
                    <a:pt x="601" y="10060"/>
                  </a:cubicBezTo>
                  <a:lnTo>
                    <a:pt x="601" y="10061"/>
                  </a:lnTo>
                  <a:cubicBezTo>
                    <a:pt x="405" y="11395"/>
                    <a:pt x="273" y="12695"/>
                    <a:pt x="186" y="13915"/>
                  </a:cubicBezTo>
                  <a:cubicBezTo>
                    <a:pt x="98" y="15143"/>
                    <a:pt x="56" y="16286"/>
                    <a:pt x="41" y="17295"/>
                  </a:cubicBezTo>
                  <a:cubicBezTo>
                    <a:pt x="0" y="19821"/>
                    <a:pt x="129" y="21496"/>
                    <a:pt x="129" y="21496"/>
                  </a:cubicBezTo>
                  <a:lnTo>
                    <a:pt x="15663" y="20570"/>
                  </a:lnTo>
                  <a:cubicBezTo>
                    <a:pt x="14890" y="20311"/>
                    <a:pt x="15168" y="16956"/>
                    <a:pt x="15705" y="13357"/>
                  </a:cubicBezTo>
                  <a:cubicBezTo>
                    <a:pt x="15717" y="13274"/>
                    <a:pt x="15730" y="13190"/>
                    <a:pt x="15743" y="13108"/>
                  </a:cubicBezTo>
                  <a:lnTo>
                    <a:pt x="15743" y="13104"/>
                  </a:lnTo>
                  <a:cubicBezTo>
                    <a:pt x="15954" y="11711"/>
                    <a:pt x="16112" y="10320"/>
                    <a:pt x="16351" y="9041"/>
                  </a:cubicBezTo>
                  <a:cubicBezTo>
                    <a:pt x="16797" y="6658"/>
                    <a:pt x="16718" y="4706"/>
                    <a:pt x="16802" y="4341"/>
                  </a:cubicBezTo>
                  <a:cubicBezTo>
                    <a:pt x="16960" y="3676"/>
                    <a:pt x="15022" y="2484"/>
                    <a:pt x="12663" y="1508"/>
                  </a:cubicBezTo>
                  <a:cubicBezTo>
                    <a:pt x="10633" y="668"/>
                    <a:pt x="8721" y="0"/>
                    <a:pt x="8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125925" y="3437900"/>
              <a:ext cx="155800" cy="57200"/>
            </a:xfrm>
            <a:custGeom>
              <a:avLst/>
              <a:gdLst/>
              <a:ahLst/>
              <a:cxnLst/>
              <a:rect l="l" t="t" r="r" b="b"/>
              <a:pathLst>
                <a:path w="6232" h="2288" extrusionOk="0">
                  <a:moveTo>
                    <a:pt x="101" y="0"/>
                  </a:moveTo>
                  <a:cubicBezTo>
                    <a:pt x="49" y="0"/>
                    <a:pt x="1" y="62"/>
                    <a:pt x="50" y="104"/>
                  </a:cubicBezTo>
                  <a:cubicBezTo>
                    <a:pt x="959" y="911"/>
                    <a:pt x="1935" y="1732"/>
                    <a:pt x="3119" y="2097"/>
                  </a:cubicBezTo>
                  <a:cubicBezTo>
                    <a:pt x="3518" y="2219"/>
                    <a:pt x="3937" y="2287"/>
                    <a:pt x="4354" y="2287"/>
                  </a:cubicBezTo>
                  <a:cubicBezTo>
                    <a:pt x="4997" y="2287"/>
                    <a:pt x="5634" y="2125"/>
                    <a:pt x="6177" y="1749"/>
                  </a:cubicBezTo>
                  <a:cubicBezTo>
                    <a:pt x="6231" y="1710"/>
                    <a:pt x="6184" y="1639"/>
                    <a:pt x="6128" y="1639"/>
                  </a:cubicBezTo>
                  <a:cubicBezTo>
                    <a:pt x="6116" y="1639"/>
                    <a:pt x="6103" y="1643"/>
                    <a:pt x="6090" y="1652"/>
                  </a:cubicBezTo>
                  <a:cubicBezTo>
                    <a:pt x="5576" y="2006"/>
                    <a:pt x="4971" y="2159"/>
                    <a:pt x="4359" y="2159"/>
                  </a:cubicBezTo>
                  <a:cubicBezTo>
                    <a:pt x="3909" y="2159"/>
                    <a:pt x="3456" y="2076"/>
                    <a:pt x="3035" y="1932"/>
                  </a:cubicBezTo>
                  <a:cubicBezTo>
                    <a:pt x="1928" y="1554"/>
                    <a:pt x="1007" y="783"/>
                    <a:pt x="146" y="17"/>
                  </a:cubicBezTo>
                  <a:cubicBezTo>
                    <a:pt x="132" y="5"/>
                    <a:pt x="117"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2114200" y="3379675"/>
              <a:ext cx="165125" cy="94800"/>
            </a:xfrm>
            <a:custGeom>
              <a:avLst/>
              <a:gdLst/>
              <a:ahLst/>
              <a:cxnLst/>
              <a:rect l="l" t="t" r="r" b="b"/>
              <a:pathLst>
                <a:path w="6605" h="3792" extrusionOk="0">
                  <a:moveTo>
                    <a:pt x="2562" y="0"/>
                  </a:moveTo>
                  <a:cubicBezTo>
                    <a:pt x="2562" y="0"/>
                    <a:pt x="1382" y="395"/>
                    <a:pt x="1" y="1027"/>
                  </a:cubicBezTo>
                  <a:cubicBezTo>
                    <a:pt x="808" y="1918"/>
                    <a:pt x="2441" y="3440"/>
                    <a:pt x="4384" y="3752"/>
                  </a:cubicBezTo>
                  <a:cubicBezTo>
                    <a:pt x="4547" y="3779"/>
                    <a:pt x="4699" y="3791"/>
                    <a:pt x="4841" y="3791"/>
                  </a:cubicBezTo>
                  <a:cubicBezTo>
                    <a:pt x="6236" y="3791"/>
                    <a:pt x="6605" y="2581"/>
                    <a:pt x="6504" y="1508"/>
                  </a:cubicBezTo>
                  <a:cubicBezTo>
                    <a:pt x="4474" y="668"/>
                    <a:pt x="2562" y="0"/>
                    <a:pt x="2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1953600" y="3635325"/>
              <a:ext cx="487000" cy="430075"/>
            </a:xfrm>
            <a:custGeom>
              <a:avLst/>
              <a:gdLst/>
              <a:ahLst/>
              <a:cxnLst/>
              <a:rect l="l" t="t" r="r" b="b"/>
              <a:pathLst>
                <a:path w="19480" h="17203" extrusionOk="0">
                  <a:moveTo>
                    <a:pt x="1178" y="0"/>
                  </a:moveTo>
                  <a:cubicBezTo>
                    <a:pt x="1178" y="0"/>
                    <a:pt x="906" y="1554"/>
                    <a:pt x="643" y="3710"/>
                  </a:cubicBezTo>
                  <a:cubicBezTo>
                    <a:pt x="519" y="4729"/>
                    <a:pt x="396" y="5882"/>
                    <a:pt x="304" y="7069"/>
                  </a:cubicBezTo>
                  <a:cubicBezTo>
                    <a:pt x="1" y="11034"/>
                    <a:pt x="50" y="15387"/>
                    <a:pt x="1554" y="16401"/>
                  </a:cubicBezTo>
                  <a:cubicBezTo>
                    <a:pt x="2283" y="16893"/>
                    <a:pt x="4660" y="17203"/>
                    <a:pt x="7386" y="17203"/>
                  </a:cubicBezTo>
                  <a:cubicBezTo>
                    <a:pt x="12756" y="17203"/>
                    <a:pt x="19480" y="16001"/>
                    <a:pt x="17639" y="12617"/>
                  </a:cubicBezTo>
                  <a:cubicBezTo>
                    <a:pt x="15786" y="9210"/>
                    <a:pt x="15930" y="4270"/>
                    <a:pt x="15993" y="3121"/>
                  </a:cubicBezTo>
                  <a:cubicBezTo>
                    <a:pt x="16001" y="2983"/>
                    <a:pt x="16006" y="2901"/>
                    <a:pt x="16008" y="2882"/>
                  </a:cubicBezTo>
                  <a:lnTo>
                    <a:pt x="16008" y="287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2300325" y="3429450"/>
              <a:ext cx="74825" cy="138750"/>
            </a:xfrm>
            <a:custGeom>
              <a:avLst/>
              <a:gdLst/>
              <a:ahLst/>
              <a:cxnLst/>
              <a:rect l="l" t="t" r="r" b="b"/>
              <a:pathLst>
                <a:path w="2993" h="5550" extrusionOk="0">
                  <a:moveTo>
                    <a:pt x="158" y="0"/>
                  </a:moveTo>
                  <a:cubicBezTo>
                    <a:pt x="106" y="259"/>
                    <a:pt x="75" y="522"/>
                    <a:pt x="64" y="787"/>
                  </a:cubicBezTo>
                  <a:cubicBezTo>
                    <a:pt x="1" y="2304"/>
                    <a:pt x="609" y="3802"/>
                    <a:pt x="1773" y="4788"/>
                  </a:cubicBezTo>
                  <a:lnTo>
                    <a:pt x="1775" y="4788"/>
                  </a:lnTo>
                  <a:cubicBezTo>
                    <a:pt x="2139" y="5097"/>
                    <a:pt x="2542" y="5352"/>
                    <a:pt x="2972" y="5550"/>
                  </a:cubicBezTo>
                  <a:cubicBezTo>
                    <a:pt x="2980" y="5487"/>
                    <a:pt x="2987" y="5423"/>
                    <a:pt x="2993" y="5360"/>
                  </a:cubicBezTo>
                  <a:cubicBezTo>
                    <a:pt x="2218" y="4995"/>
                    <a:pt x="1535" y="4435"/>
                    <a:pt x="1050" y="3720"/>
                  </a:cubicBezTo>
                  <a:cubicBezTo>
                    <a:pt x="330" y="2657"/>
                    <a:pt x="96" y="1328"/>
                    <a:pt x="330" y="83"/>
                  </a:cubicBezTo>
                  <a:cubicBezTo>
                    <a:pt x="273" y="56"/>
                    <a:pt x="215" y="29"/>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033250" y="3564325"/>
              <a:ext cx="332600" cy="165775"/>
            </a:xfrm>
            <a:custGeom>
              <a:avLst/>
              <a:gdLst/>
              <a:ahLst/>
              <a:cxnLst/>
              <a:rect l="l" t="t" r="r" b="b"/>
              <a:pathLst>
                <a:path w="13304" h="6631" extrusionOk="0">
                  <a:moveTo>
                    <a:pt x="8270" y="1"/>
                  </a:moveTo>
                  <a:cubicBezTo>
                    <a:pt x="7245" y="1"/>
                    <a:pt x="6233" y="296"/>
                    <a:pt x="5324" y="765"/>
                  </a:cubicBezTo>
                  <a:cubicBezTo>
                    <a:pt x="3998" y="1452"/>
                    <a:pt x="2945" y="2474"/>
                    <a:pt x="2030" y="3625"/>
                  </a:cubicBezTo>
                  <a:cubicBezTo>
                    <a:pt x="1303" y="4536"/>
                    <a:pt x="665" y="5528"/>
                    <a:pt x="45" y="6497"/>
                  </a:cubicBezTo>
                  <a:cubicBezTo>
                    <a:pt x="1" y="6566"/>
                    <a:pt x="64" y="6631"/>
                    <a:pt x="127" y="6631"/>
                  </a:cubicBezTo>
                  <a:cubicBezTo>
                    <a:pt x="155" y="6631"/>
                    <a:pt x="183" y="6618"/>
                    <a:pt x="202" y="6589"/>
                  </a:cubicBezTo>
                  <a:cubicBezTo>
                    <a:pt x="841" y="5591"/>
                    <a:pt x="1484" y="4586"/>
                    <a:pt x="2228" y="3663"/>
                  </a:cubicBezTo>
                  <a:cubicBezTo>
                    <a:pt x="2399" y="3450"/>
                    <a:pt x="2575" y="3241"/>
                    <a:pt x="2759" y="3038"/>
                  </a:cubicBezTo>
                  <a:cubicBezTo>
                    <a:pt x="4169" y="1475"/>
                    <a:pt x="6137" y="184"/>
                    <a:pt x="8270" y="184"/>
                  </a:cubicBezTo>
                  <a:cubicBezTo>
                    <a:pt x="8630" y="184"/>
                    <a:pt x="8995" y="220"/>
                    <a:pt x="9362" y="299"/>
                  </a:cubicBezTo>
                  <a:cubicBezTo>
                    <a:pt x="10908" y="629"/>
                    <a:pt x="12166" y="1523"/>
                    <a:pt x="13269" y="2604"/>
                  </a:cubicBezTo>
                  <a:cubicBezTo>
                    <a:pt x="13281" y="2530"/>
                    <a:pt x="13292" y="2455"/>
                    <a:pt x="13304" y="2382"/>
                  </a:cubicBezTo>
                  <a:cubicBezTo>
                    <a:pt x="12968" y="2058"/>
                    <a:pt x="12615" y="1753"/>
                    <a:pt x="12239" y="1471"/>
                  </a:cubicBezTo>
                  <a:cubicBezTo>
                    <a:pt x="11246" y="728"/>
                    <a:pt x="10085" y="168"/>
                    <a:pt x="8840" y="32"/>
                  </a:cubicBezTo>
                  <a:cubicBezTo>
                    <a:pt x="8650" y="11"/>
                    <a:pt x="8460" y="1"/>
                    <a:pt x="8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1957625" y="3679275"/>
              <a:ext cx="396625" cy="204825"/>
            </a:xfrm>
            <a:custGeom>
              <a:avLst/>
              <a:gdLst/>
              <a:ahLst/>
              <a:cxnLst/>
              <a:rect l="l" t="t" r="r" b="b"/>
              <a:pathLst>
                <a:path w="15865" h="8193" extrusionOk="0">
                  <a:moveTo>
                    <a:pt x="12439" y="0"/>
                  </a:moveTo>
                  <a:cubicBezTo>
                    <a:pt x="11930" y="0"/>
                    <a:pt x="11443" y="62"/>
                    <a:pt x="10977" y="176"/>
                  </a:cubicBezTo>
                  <a:cubicBezTo>
                    <a:pt x="7706" y="970"/>
                    <a:pt x="5389" y="4287"/>
                    <a:pt x="2878" y="6330"/>
                  </a:cubicBezTo>
                  <a:cubicBezTo>
                    <a:pt x="2055" y="6999"/>
                    <a:pt x="1154" y="7582"/>
                    <a:pt x="160" y="7964"/>
                  </a:cubicBezTo>
                  <a:cubicBezTo>
                    <a:pt x="120" y="7979"/>
                    <a:pt x="79" y="7995"/>
                    <a:pt x="39" y="8008"/>
                  </a:cubicBezTo>
                  <a:cubicBezTo>
                    <a:pt x="28" y="8012"/>
                    <a:pt x="16" y="8018"/>
                    <a:pt x="5" y="8020"/>
                  </a:cubicBezTo>
                  <a:cubicBezTo>
                    <a:pt x="3" y="8077"/>
                    <a:pt x="3" y="8135"/>
                    <a:pt x="1" y="8192"/>
                  </a:cubicBezTo>
                  <a:cubicBezTo>
                    <a:pt x="56" y="8173"/>
                    <a:pt x="112" y="8152"/>
                    <a:pt x="166" y="8131"/>
                  </a:cubicBezTo>
                  <a:cubicBezTo>
                    <a:pt x="1077" y="7786"/>
                    <a:pt x="1934" y="7295"/>
                    <a:pt x="2728" y="6677"/>
                  </a:cubicBezTo>
                  <a:cubicBezTo>
                    <a:pt x="4384" y="5394"/>
                    <a:pt x="5725" y="3763"/>
                    <a:pt x="7328" y="2424"/>
                  </a:cubicBezTo>
                  <a:cubicBezTo>
                    <a:pt x="8537" y="1413"/>
                    <a:pt x="9945" y="548"/>
                    <a:pt x="11491" y="274"/>
                  </a:cubicBezTo>
                  <a:cubicBezTo>
                    <a:pt x="11823" y="215"/>
                    <a:pt x="12161" y="184"/>
                    <a:pt x="12505" y="184"/>
                  </a:cubicBezTo>
                  <a:cubicBezTo>
                    <a:pt x="12666" y="184"/>
                    <a:pt x="12829" y="191"/>
                    <a:pt x="12993" y="205"/>
                  </a:cubicBezTo>
                  <a:cubicBezTo>
                    <a:pt x="13935" y="289"/>
                    <a:pt x="14848" y="596"/>
                    <a:pt x="15654" y="1083"/>
                  </a:cubicBezTo>
                  <a:cubicBezTo>
                    <a:pt x="15713" y="1118"/>
                    <a:pt x="15774" y="1158"/>
                    <a:pt x="15836" y="1196"/>
                  </a:cubicBezTo>
                  <a:cubicBezTo>
                    <a:pt x="15838" y="1198"/>
                    <a:pt x="15840" y="1198"/>
                    <a:pt x="15842" y="1200"/>
                  </a:cubicBezTo>
                  <a:cubicBezTo>
                    <a:pt x="15844" y="1158"/>
                    <a:pt x="15845" y="1133"/>
                    <a:pt x="15847" y="1124"/>
                  </a:cubicBezTo>
                  <a:lnTo>
                    <a:pt x="15847" y="1120"/>
                  </a:lnTo>
                  <a:cubicBezTo>
                    <a:pt x="15853" y="1081"/>
                    <a:pt x="15859" y="1041"/>
                    <a:pt x="15865" y="1003"/>
                  </a:cubicBezTo>
                  <a:cubicBezTo>
                    <a:pt x="14992" y="448"/>
                    <a:pt x="13987" y="105"/>
                    <a:pt x="12949" y="21"/>
                  </a:cubicBezTo>
                  <a:cubicBezTo>
                    <a:pt x="12776" y="7"/>
                    <a:pt x="12606" y="0"/>
                    <a:pt x="1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208000" y="3759050"/>
              <a:ext cx="145000" cy="273875"/>
            </a:xfrm>
            <a:custGeom>
              <a:avLst/>
              <a:gdLst/>
              <a:ahLst/>
              <a:cxnLst/>
              <a:rect l="l" t="t" r="r" b="b"/>
              <a:pathLst>
                <a:path w="5800" h="10955" extrusionOk="0">
                  <a:moveTo>
                    <a:pt x="5070" y="1"/>
                  </a:moveTo>
                  <a:cubicBezTo>
                    <a:pt x="4942" y="1"/>
                    <a:pt x="4815" y="7"/>
                    <a:pt x="4689" y="18"/>
                  </a:cubicBezTo>
                  <a:cubicBezTo>
                    <a:pt x="3371" y="141"/>
                    <a:pt x="2130" y="833"/>
                    <a:pt x="1286" y="1846"/>
                  </a:cubicBezTo>
                  <a:cubicBezTo>
                    <a:pt x="400" y="2909"/>
                    <a:pt x="1" y="4290"/>
                    <a:pt x="118" y="5661"/>
                  </a:cubicBezTo>
                  <a:cubicBezTo>
                    <a:pt x="120" y="5684"/>
                    <a:pt x="122" y="5707"/>
                    <a:pt x="126" y="5730"/>
                  </a:cubicBezTo>
                  <a:cubicBezTo>
                    <a:pt x="400" y="8560"/>
                    <a:pt x="2773" y="10683"/>
                    <a:pt x="5558" y="10954"/>
                  </a:cubicBezTo>
                  <a:cubicBezTo>
                    <a:pt x="5562" y="10954"/>
                    <a:pt x="5565" y="10954"/>
                    <a:pt x="5568" y="10954"/>
                  </a:cubicBezTo>
                  <a:cubicBezTo>
                    <a:pt x="5675" y="10954"/>
                    <a:pt x="5670" y="10783"/>
                    <a:pt x="5558" y="10773"/>
                  </a:cubicBezTo>
                  <a:cubicBezTo>
                    <a:pt x="4119" y="10633"/>
                    <a:pt x="2742" y="9979"/>
                    <a:pt x="1750" y="8924"/>
                  </a:cubicBezTo>
                  <a:cubicBezTo>
                    <a:pt x="918" y="8038"/>
                    <a:pt x="429" y="6893"/>
                    <a:pt x="317" y="5719"/>
                  </a:cubicBezTo>
                  <a:cubicBezTo>
                    <a:pt x="177" y="4269"/>
                    <a:pt x="613" y="2774"/>
                    <a:pt x="1681" y="1679"/>
                  </a:cubicBezTo>
                  <a:cubicBezTo>
                    <a:pt x="2554" y="785"/>
                    <a:pt x="3774" y="194"/>
                    <a:pt x="5034" y="181"/>
                  </a:cubicBezTo>
                  <a:cubicBezTo>
                    <a:pt x="5050" y="181"/>
                    <a:pt x="5066" y="181"/>
                    <a:pt x="5082" y="181"/>
                  </a:cubicBezTo>
                  <a:cubicBezTo>
                    <a:pt x="5227" y="181"/>
                    <a:pt x="5374" y="189"/>
                    <a:pt x="5520" y="208"/>
                  </a:cubicBezTo>
                  <a:cubicBezTo>
                    <a:pt x="5614" y="217"/>
                    <a:pt x="5708" y="231"/>
                    <a:pt x="5800" y="250"/>
                  </a:cubicBezTo>
                  <a:cubicBezTo>
                    <a:pt x="5798" y="187"/>
                    <a:pt x="5796" y="127"/>
                    <a:pt x="5794" y="66"/>
                  </a:cubicBezTo>
                  <a:cubicBezTo>
                    <a:pt x="5710" y="50"/>
                    <a:pt x="5625" y="37"/>
                    <a:pt x="5541" y="27"/>
                  </a:cubicBezTo>
                  <a:cubicBezTo>
                    <a:pt x="5384" y="9"/>
                    <a:pt x="5226" y="1"/>
                    <a:pt x="5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1960025" y="3806450"/>
              <a:ext cx="228775" cy="222425"/>
            </a:xfrm>
            <a:custGeom>
              <a:avLst/>
              <a:gdLst/>
              <a:ahLst/>
              <a:cxnLst/>
              <a:rect l="l" t="t" r="r" b="b"/>
              <a:pathLst>
                <a:path w="9151" h="8897" extrusionOk="0">
                  <a:moveTo>
                    <a:pt x="6826" y="1"/>
                  </a:moveTo>
                  <a:cubicBezTo>
                    <a:pt x="6685" y="1"/>
                    <a:pt x="6542" y="12"/>
                    <a:pt x="6400" y="34"/>
                  </a:cubicBezTo>
                  <a:cubicBezTo>
                    <a:pt x="4727" y="297"/>
                    <a:pt x="3340" y="1659"/>
                    <a:pt x="2310" y="2910"/>
                  </a:cubicBezTo>
                  <a:cubicBezTo>
                    <a:pt x="1934" y="3366"/>
                    <a:pt x="1574" y="3857"/>
                    <a:pt x="1213" y="4362"/>
                  </a:cubicBezTo>
                  <a:cubicBezTo>
                    <a:pt x="814" y="4920"/>
                    <a:pt x="415" y="5495"/>
                    <a:pt x="1" y="6054"/>
                  </a:cubicBezTo>
                  <a:lnTo>
                    <a:pt x="1" y="6056"/>
                  </a:lnTo>
                  <a:cubicBezTo>
                    <a:pt x="8" y="6142"/>
                    <a:pt x="18" y="6230"/>
                    <a:pt x="27" y="6315"/>
                  </a:cubicBezTo>
                  <a:cubicBezTo>
                    <a:pt x="513" y="5670"/>
                    <a:pt x="969" y="5002"/>
                    <a:pt x="1441" y="4348"/>
                  </a:cubicBezTo>
                  <a:cubicBezTo>
                    <a:pt x="1675" y="4020"/>
                    <a:pt x="1915" y="3698"/>
                    <a:pt x="2164" y="3382"/>
                  </a:cubicBezTo>
                  <a:cubicBezTo>
                    <a:pt x="3164" y="2104"/>
                    <a:pt x="4441" y="738"/>
                    <a:pt x="6060" y="293"/>
                  </a:cubicBezTo>
                  <a:cubicBezTo>
                    <a:pt x="6310" y="225"/>
                    <a:pt x="6564" y="188"/>
                    <a:pt x="6813" y="188"/>
                  </a:cubicBezTo>
                  <a:cubicBezTo>
                    <a:pt x="7463" y="188"/>
                    <a:pt x="8076" y="439"/>
                    <a:pt x="8475" y="1026"/>
                  </a:cubicBezTo>
                  <a:cubicBezTo>
                    <a:pt x="9022" y="1828"/>
                    <a:pt x="8993" y="2846"/>
                    <a:pt x="8855" y="3765"/>
                  </a:cubicBezTo>
                  <a:cubicBezTo>
                    <a:pt x="8850" y="3813"/>
                    <a:pt x="8842" y="3859"/>
                    <a:pt x="8834" y="3907"/>
                  </a:cubicBezTo>
                  <a:cubicBezTo>
                    <a:pt x="8556" y="5635"/>
                    <a:pt x="7911" y="7289"/>
                    <a:pt x="6970" y="8764"/>
                  </a:cubicBezTo>
                  <a:cubicBezTo>
                    <a:pt x="6926" y="8832"/>
                    <a:pt x="6988" y="8896"/>
                    <a:pt x="7052" y="8896"/>
                  </a:cubicBezTo>
                  <a:cubicBezTo>
                    <a:pt x="7080" y="8896"/>
                    <a:pt x="7108" y="8884"/>
                    <a:pt x="7127" y="8854"/>
                  </a:cubicBezTo>
                  <a:cubicBezTo>
                    <a:pt x="8067" y="7385"/>
                    <a:pt x="8788" y="5653"/>
                    <a:pt x="9034" y="3894"/>
                  </a:cubicBezTo>
                  <a:cubicBezTo>
                    <a:pt x="9078" y="3581"/>
                    <a:pt x="9107" y="3266"/>
                    <a:pt x="9118" y="2952"/>
                  </a:cubicBezTo>
                  <a:cubicBezTo>
                    <a:pt x="9151" y="2139"/>
                    <a:pt x="8984" y="1287"/>
                    <a:pt x="8424" y="667"/>
                  </a:cubicBezTo>
                  <a:cubicBezTo>
                    <a:pt x="8005" y="205"/>
                    <a:pt x="7426" y="1"/>
                    <a:pt x="6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1972025" y="3950775"/>
              <a:ext cx="136250" cy="107375"/>
            </a:xfrm>
            <a:custGeom>
              <a:avLst/>
              <a:gdLst/>
              <a:ahLst/>
              <a:cxnLst/>
              <a:rect l="l" t="t" r="r" b="b"/>
              <a:pathLst>
                <a:path w="5450" h="4295" extrusionOk="0">
                  <a:moveTo>
                    <a:pt x="3495" y="1"/>
                  </a:moveTo>
                  <a:cubicBezTo>
                    <a:pt x="2953" y="1"/>
                    <a:pt x="2405" y="215"/>
                    <a:pt x="1949" y="482"/>
                  </a:cubicBezTo>
                  <a:cubicBezTo>
                    <a:pt x="1103" y="981"/>
                    <a:pt x="426" y="1731"/>
                    <a:pt x="0" y="2607"/>
                  </a:cubicBezTo>
                  <a:cubicBezTo>
                    <a:pt x="31" y="2688"/>
                    <a:pt x="62" y="2765"/>
                    <a:pt x="96" y="2838"/>
                  </a:cubicBezTo>
                  <a:cubicBezTo>
                    <a:pt x="624" y="1650"/>
                    <a:pt x="1613" y="630"/>
                    <a:pt x="2864" y="279"/>
                  </a:cubicBezTo>
                  <a:cubicBezTo>
                    <a:pt x="3061" y="224"/>
                    <a:pt x="3255" y="196"/>
                    <a:pt x="3442" y="196"/>
                  </a:cubicBezTo>
                  <a:cubicBezTo>
                    <a:pt x="4196" y="196"/>
                    <a:pt x="4829" y="639"/>
                    <a:pt x="5049" y="1458"/>
                  </a:cubicBezTo>
                  <a:cubicBezTo>
                    <a:pt x="5298" y="2391"/>
                    <a:pt x="4911" y="3333"/>
                    <a:pt x="4562" y="4186"/>
                  </a:cubicBezTo>
                  <a:cubicBezTo>
                    <a:pt x="4534" y="4251"/>
                    <a:pt x="4588" y="4295"/>
                    <a:pt x="4644" y="4295"/>
                  </a:cubicBezTo>
                  <a:cubicBezTo>
                    <a:pt x="4681" y="4295"/>
                    <a:pt x="4719" y="4276"/>
                    <a:pt x="4736" y="4234"/>
                  </a:cubicBezTo>
                  <a:cubicBezTo>
                    <a:pt x="5084" y="3386"/>
                    <a:pt x="5450" y="2469"/>
                    <a:pt x="5254" y="1537"/>
                  </a:cubicBezTo>
                  <a:cubicBezTo>
                    <a:pt x="5122" y="904"/>
                    <a:pt x="4729" y="321"/>
                    <a:pt x="4100" y="100"/>
                  </a:cubicBezTo>
                  <a:cubicBezTo>
                    <a:pt x="3903" y="31"/>
                    <a:pt x="3699" y="1"/>
                    <a:pt x="3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2120900" y="3943875"/>
              <a:ext cx="220575" cy="38625"/>
            </a:xfrm>
            <a:custGeom>
              <a:avLst/>
              <a:gdLst/>
              <a:ahLst/>
              <a:cxnLst/>
              <a:rect l="l" t="t" r="r" b="b"/>
              <a:pathLst>
                <a:path w="8823" h="1545" extrusionOk="0">
                  <a:moveTo>
                    <a:pt x="108" y="0"/>
                  </a:moveTo>
                  <a:cubicBezTo>
                    <a:pt x="46" y="0"/>
                    <a:pt x="1" y="86"/>
                    <a:pt x="67" y="119"/>
                  </a:cubicBezTo>
                  <a:cubicBezTo>
                    <a:pt x="1928" y="1060"/>
                    <a:pt x="3997" y="1545"/>
                    <a:pt x="6071" y="1545"/>
                  </a:cubicBezTo>
                  <a:cubicBezTo>
                    <a:pt x="6966" y="1545"/>
                    <a:pt x="7862" y="1455"/>
                    <a:pt x="8743" y="1272"/>
                  </a:cubicBezTo>
                  <a:cubicBezTo>
                    <a:pt x="8822" y="1256"/>
                    <a:pt x="8803" y="1140"/>
                    <a:pt x="8731" y="1140"/>
                  </a:cubicBezTo>
                  <a:cubicBezTo>
                    <a:pt x="8726" y="1140"/>
                    <a:pt x="8721" y="1141"/>
                    <a:pt x="8716" y="1142"/>
                  </a:cubicBezTo>
                  <a:cubicBezTo>
                    <a:pt x="7843" y="1323"/>
                    <a:pt x="6955" y="1412"/>
                    <a:pt x="6068" y="1412"/>
                  </a:cubicBezTo>
                  <a:cubicBezTo>
                    <a:pt x="4020" y="1412"/>
                    <a:pt x="1977" y="936"/>
                    <a:pt x="139"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1980550" y="3606550"/>
              <a:ext cx="41350" cy="436275"/>
            </a:xfrm>
            <a:custGeom>
              <a:avLst/>
              <a:gdLst/>
              <a:ahLst/>
              <a:cxnLst/>
              <a:rect l="l" t="t" r="r" b="b"/>
              <a:pathLst>
                <a:path w="1654" h="17451" extrusionOk="0">
                  <a:moveTo>
                    <a:pt x="1569" y="1"/>
                  </a:moveTo>
                  <a:cubicBezTo>
                    <a:pt x="1544" y="1"/>
                    <a:pt x="1520" y="14"/>
                    <a:pt x="1510" y="45"/>
                  </a:cubicBezTo>
                  <a:cubicBezTo>
                    <a:pt x="781" y="2327"/>
                    <a:pt x="380" y="4714"/>
                    <a:pt x="189" y="7098"/>
                  </a:cubicBezTo>
                  <a:cubicBezTo>
                    <a:pt x="1" y="9427"/>
                    <a:pt x="10" y="11786"/>
                    <a:pt x="300" y="14107"/>
                  </a:cubicBezTo>
                  <a:cubicBezTo>
                    <a:pt x="438" y="15220"/>
                    <a:pt x="643" y="16329"/>
                    <a:pt x="977" y="17401"/>
                  </a:cubicBezTo>
                  <a:cubicBezTo>
                    <a:pt x="987" y="17435"/>
                    <a:pt x="1017" y="17451"/>
                    <a:pt x="1045" y="17451"/>
                  </a:cubicBezTo>
                  <a:cubicBezTo>
                    <a:pt x="1085" y="17451"/>
                    <a:pt x="1123" y="17421"/>
                    <a:pt x="1107" y="17372"/>
                  </a:cubicBezTo>
                  <a:cubicBezTo>
                    <a:pt x="490" y="15377"/>
                    <a:pt x="275" y="13256"/>
                    <a:pt x="215" y="11176"/>
                  </a:cubicBezTo>
                  <a:cubicBezTo>
                    <a:pt x="145" y="8761"/>
                    <a:pt x="309" y="6333"/>
                    <a:pt x="714" y="3952"/>
                  </a:cubicBezTo>
                  <a:cubicBezTo>
                    <a:pt x="935" y="2646"/>
                    <a:pt x="1234" y="1351"/>
                    <a:pt x="1637" y="89"/>
                  </a:cubicBezTo>
                  <a:cubicBezTo>
                    <a:pt x="1654" y="37"/>
                    <a:pt x="1610"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2027650" y="3822675"/>
              <a:ext cx="320175" cy="101550"/>
            </a:xfrm>
            <a:custGeom>
              <a:avLst/>
              <a:gdLst/>
              <a:ahLst/>
              <a:cxnLst/>
              <a:rect l="l" t="t" r="r" b="b"/>
              <a:pathLst>
                <a:path w="12807" h="4062" extrusionOk="0">
                  <a:moveTo>
                    <a:pt x="12705" y="1"/>
                  </a:moveTo>
                  <a:cubicBezTo>
                    <a:pt x="12691" y="1"/>
                    <a:pt x="12676" y="6"/>
                    <a:pt x="12663" y="16"/>
                  </a:cubicBezTo>
                  <a:cubicBezTo>
                    <a:pt x="9943" y="2205"/>
                    <a:pt x="6574" y="3546"/>
                    <a:pt x="3100" y="3859"/>
                  </a:cubicBezTo>
                  <a:cubicBezTo>
                    <a:pt x="2583" y="3905"/>
                    <a:pt x="2065" y="3928"/>
                    <a:pt x="1546" y="3928"/>
                  </a:cubicBezTo>
                  <a:cubicBezTo>
                    <a:pt x="1061" y="3928"/>
                    <a:pt x="576" y="3908"/>
                    <a:pt x="92" y="3868"/>
                  </a:cubicBezTo>
                  <a:cubicBezTo>
                    <a:pt x="90" y="3868"/>
                    <a:pt x="88" y="3868"/>
                    <a:pt x="85" y="3868"/>
                  </a:cubicBezTo>
                  <a:cubicBezTo>
                    <a:pt x="6" y="3868"/>
                    <a:pt x="1" y="3995"/>
                    <a:pt x="85" y="4002"/>
                  </a:cubicBezTo>
                  <a:cubicBezTo>
                    <a:pt x="564" y="4042"/>
                    <a:pt x="1044" y="4062"/>
                    <a:pt x="1523" y="4062"/>
                  </a:cubicBezTo>
                  <a:cubicBezTo>
                    <a:pt x="4577" y="4062"/>
                    <a:pt x="7623" y="3268"/>
                    <a:pt x="10292" y="1777"/>
                  </a:cubicBezTo>
                  <a:cubicBezTo>
                    <a:pt x="11157" y="1294"/>
                    <a:pt x="11980" y="738"/>
                    <a:pt x="12753" y="116"/>
                  </a:cubicBezTo>
                  <a:cubicBezTo>
                    <a:pt x="12807" y="73"/>
                    <a:pt x="12760" y="1"/>
                    <a:pt x="1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355900" y="3580575"/>
              <a:ext cx="21675" cy="109575"/>
            </a:xfrm>
            <a:custGeom>
              <a:avLst/>
              <a:gdLst/>
              <a:ahLst/>
              <a:cxnLst/>
              <a:rect l="l" t="t" r="r" b="b"/>
              <a:pathLst>
                <a:path w="867" h="4383" extrusionOk="0">
                  <a:moveTo>
                    <a:pt x="797" y="0"/>
                  </a:moveTo>
                  <a:cubicBezTo>
                    <a:pt x="765" y="0"/>
                    <a:pt x="731" y="20"/>
                    <a:pt x="726" y="61"/>
                  </a:cubicBezTo>
                  <a:cubicBezTo>
                    <a:pt x="532" y="1486"/>
                    <a:pt x="198" y="2889"/>
                    <a:pt x="7" y="4314"/>
                  </a:cubicBezTo>
                  <a:cubicBezTo>
                    <a:pt x="1" y="4359"/>
                    <a:pt x="34" y="4383"/>
                    <a:pt x="70" y="4383"/>
                  </a:cubicBezTo>
                  <a:cubicBezTo>
                    <a:pt x="102" y="4383"/>
                    <a:pt x="135" y="4363"/>
                    <a:pt x="141" y="4322"/>
                  </a:cubicBezTo>
                  <a:cubicBezTo>
                    <a:pt x="335" y="2896"/>
                    <a:pt x="668" y="1494"/>
                    <a:pt x="860" y="69"/>
                  </a:cubicBezTo>
                  <a:cubicBezTo>
                    <a:pt x="866" y="24"/>
                    <a:pt x="832"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2138750" y="3393525"/>
              <a:ext cx="139500" cy="167500"/>
            </a:xfrm>
            <a:custGeom>
              <a:avLst/>
              <a:gdLst/>
              <a:ahLst/>
              <a:cxnLst/>
              <a:rect l="l" t="t" r="r" b="b"/>
              <a:pathLst>
                <a:path w="5580" h="6700" extrusionOk="0">
                  <a:moveTo>
                    <a:pt x="112" y="0"/>
                  </a:moveTo>
                  <a:cubicBezTo>
                    <a:pt x="60" y="0"/>
                    <a:pt x="1" y="46"/>
                    <a:pt x="12" y="114"/>
                  </a:cubicBezTo>
                  <a:cubicBezTo>
                    <a:pt x="208" y="1246"/>
                    <a:pt x="410" y="2383"/>
                    <a:pt x="791" y="3469"/>
                  </a:cubicBezTo>
                  <a:cubicBezTo>
                    <a:pt x="1104" y="4351"/>
                    <a:pt x="1539" y="5232"/>
                    <a:pt x="2186" y="5920"/>
                  </a:cubicBezTo>
                  <a:cubicBezTo>
                    <a:pt x="2568" y="6327"/>
                    <a:pt x="3125" y="6700"/>
                    <a:pt x="3688" y="6700"/>
                  </a:cubicBezTo>
                  <a:cubicBezTo>
                    <a:pt x="3902" y="6700"/>
                    <a:pt x="4118" y="6646"/>
                    <a:pt x="4325" y="6519"/>
                  </a:cubicBezTo>
                  <a:cubicBezTo>
                    <a:pt x="5079" y="6057"/>
                    <a:pt x="5282" y="4965"/>
                    <a:pt x="5408" y="4167"/>
                  </a:cubicBezTo>
                  <a:cubicBezTo>
                    <a:pt x="5579" y="3085"/>
                    <a:pt x="5537" y="1984"/>
                    <a:pt x="5301" y="916"/>
                  </a:cubicBezTo>
                  <a:cubicBezTo>
                    <a:pt x="5291" y="871"/>
                    <a:pt x="5257" y="851"/>
                    <a:pt x="5222" y="851"/>
                  </a:cubicBezTo>
                  <a:cubicBezTo>
                    <a:pt x="5169" y="851"/>
                    <a:pt x="5112" y="896"/>
                    <a:pt x="5127" y="964"/>
                  </a:cubicBezTo>
                  <a:cubicBezTo>
                    <a:pt x="5380" y="2111"/>
                    <a:pt x="5403" y="3300"/>
                    <a:pt x="5173" y="4453"/>
                  </a:cubicBezTo>
                  <a:cubicBezTo>
                    <a:pt x="5021" y="5218"/>
                    <a:pt x="4737" y="6421"/>
                    <a:pt x="3786" y="6517"/>
                  </a:cubicBezTo>
                  <a:cubicBezTo>
                    <a:pt x="3743" y="6521"/>
                    <a:pt x="3701" y="6523"/>
                    <a:pt x="3660" y="6523"/>
                  </a:cubicBezTo>
                  <a:cubicBezTo>
                    <a:pt x="2802" y="6523"/>
                    <a:pt x="2124" y="5645"/>
                    <a:pt x="1712" y="4992"/>
                  </a:cubicBezTo>
                  <a:cubicBezTo>
                    <a:pt x="784" y="3519"/>
                    <a:pt x="479" y="1756"/>
                    <a:pt x="187" y="66"/>
                  </a:cubicBezTo>
                  <a:cubicBezTo>
                    <a:pt x="179" y="20"/>
                    <a:pt x="147" y="0"/>
                    <a:pt x="1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2169875" y="3160175"/>
              <a:ext cx="238475" cy="172975"/>
            </a:xfrm>
            <a:custGeom>
              <a:avLst/>
              <a:gdLst/>
              <a:ahLst/>
              <a:cxnLst/>
              <a:rect l="l" t="t" r="r" b="b"/>
              <a:pathLst>
                <a:path w="9539" h="6919" extrusionOk="0">
                  <a:moveTo>
                    <a:pt x="1583" y="1"/>
                  </a:moveTo>
                  <a:cubicBezTo>
                    <a:pt x="1560" y="1"/>
                    <a:pt x="1538" y="3"/>
                    <a:pt x="1518" y="8"/>
                  </a:cubicBezTo>
                  <a:cubicBezTo>
                    <a:pt x="1169" y="96"/>
                    <a:pt x="1449" y="718"/>
                    <a:pt x="1449" y="718"/>
                  </a:cubicBezTo>
                  <a:cubicBezTo>
                    <a:pt x="1449" y="718"/>
                    <a:pt x="1310" y="674"/>
                    <a:pt x="1170" y="674"/>
                  </a:cubicBezTo>
                  <a:cubicBezTo>
                    <a:pt x="1027" y="674"/>
                    <a:pt x="883" y="719"/>
                    <a:pt x="883" y="900"/>
                  </a:cubicBezTo>
                  <a:cubicBezTo>
                    <a:pt x="883" y="1184"/>
                    <a:pt x="1112" y="1270"/>
                    <a:pt x="1112" y="1270"/>
                  </a:cubicBezTo>
                  <a:cubicBezTo>
                    <a:pt x="1112" y="1270"/>
                    <a:pt x="1" y="2172"/>
                    <a:pt x="308" y="3507"/>
                  </a:cubicBezTo>
                  <a:cubicBezTo>
                    <a:pt x="617" y="4842"/>
                    <a:pt x="778" y="6076"/>
                    <a:pt x="438" y="6438"/>
                  </a:cubicBezTo>
                  <a:cubicBezTo>
                    <a:pt x="203" y="6688"/>
                    <a:pt x="672" y="6918"/>
                    <a:pt x="938" y="6918"/>
                  </a:cubicBezTo>
                  <a:cubicBezTo>
                    <a:pt x="1056" y="6918"/>
                    <a:pt x="1134" y="6874"/>
                    <a:pt x="1094" y="6766"/>
                  </a:cubicBezTo>
                  <a:cubicBezTo>
                    <a:pt x="743" y="5815"/>
                    <a:pt x="6040" y="4011"/>
                    <a:pt x="6040" y="4011"/>
                  </a:cubicBezTo>
                  <a:lnTo>
                    <a:pt x="6041" y="4011"/>
                  </a:lnTo>
                  <a:cubicBezTo>
                    <a:pt x="6041" y="4011"/>
                    <a:pt x="6462" y="4052"/>
                    <a:pt x="6984" y="4052"/>
                  </a:cubicBezTo>
                  <a:cubicBezTo>
                    <a:pt x="7695" y="4052"/>
                    <a:pt x="8594" y="3977"/>
                    <a:pt x="8875" y="3618"/>
                  </a:cubicBezTo>
                  <a:cubicBezTo>
                    <a:pt x="9360" y="2997"/>
                    <a:pt x="7860" y="2947"/>
                    <a:pt x="7860" y="2947"/>
                  </a:cubicBezTo>
                  <a:cubicBezTo>
                    <a:pt x="7860" y="2947"/>
                    <a:pt x="9538" y="2076"/>
                    <a:pt x="8934" y="1575"/>
                  </a:cubicBezTo>
                  <a:cubicBezTo>
                    <a:pt x="8821" y="1481"/>
                    <a:pt x="8691" y="1443"/>
                    <a:pt x="8556" y="1443"/>
                  </a:cubicBezTo>
                  <a:cubicBezTo>
                    <a:pt x="7970" y="1443"/>
                    <a:pt x="7273" y="2157"/>
                    <a:pt x="7273" y="2157"/>
                  </a:cubicBezTo>
                  <a:cubicBezTo>
                    <a:pt x="7273" y="2157"/>
                    <a:pt x="8286" y="1017"/>
                    <a:pt x="7860" y="641"/>
                  </a:cubicBezTo>
                  <a:cubicBezTo>
                    <a:pt x="7790" y="579"/>
                    <a:pt x="7710" y="553"/>
                    <a:pt x="7624" y="553"/>
                  </a:cubicBezTo>
                  <a:cubicBezTo>
                    <a:pt x="7187" y="553"/>
                    <a:pt x="6615" y="1226"/>
                    <a:pt x="6615" y="1226"/>
                  </a:cubicBezTo>
                  <a:cubicBezTo>
                    <a:pt x="6615" y="1226"/>
                    <a:pt x="5414" y="535"/>
                    <a:pt x="3838" y="535"/>
                  </a:cubicBezTo>
                  <a:cubicBezTo>
                    <a:pt x="3504" y="535"/>
                    <a:pt x="3154" y="566"/>
                    <a:pt x="2794" y="641"/>
                  </a:cubicBezTo>
                  <a:cubicBezTo>
                    <a:pt x="2794" y="641"/>
                    <a:pt x="197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154550" y="3309075"/>
              <a:ext cx="109600" cy="140200"/>
            </a:xfrm>
            <a:custGeom>
              <a:avLst/>
              <a:gdLst/>
              <a:ahLst/>
              <a:cxnLst/>
              <a:rect l="l" t="t" r="r" b="b"/>
              <a:pathLst>
                <a:path w="4384" h="5608" extrusionOk="0">
                  <a:moveTo>
                    <a:pt x="1665" y="1"/>
                  </a:moveTo>
                  <a:cubicBezTo>
                    <a:pt x="1255" y="1401"/>
                    <a:pt x="687" y="2533"/>
                    <a:pt x="0" y="3459"/>
                  </a:cubicBezTo>
                  <a:cubicBezTo>
                    <a:pt x="0" y="3459"/>
                    <a:pt x="965" y="5608"/>
                    <a:pt x="2919" y="5608"/>
                  </a:cubicBezTo>
                  <a:cubicBezTo>
                    <a:pt x="3243" y="5608"/>
                    <a:pt x="3595" y="5548"/>
                    <a:pt x="3975" y="5410"/>
                  </a:cubicBezTo>
                  <a:lnTo>
                    <a:pt x="4166" y="3663"/>
                  </a:lnTo>
                  <a:lnTo>
                    <a:pt x="4295" y="2508"/>
                  </a:lnTo>
                  <a:lnTo>
                    <a:pt x="4383" y="1700"/>
                  </a:lnTo>
                  <a:lnTo>
                    <a:pt x="166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2202300" y="3343175"/>
              <a:ext cx="59650" cy="68450"/>
            </a:xfrm>
            <a:custGeom>
              <a:avLst/>
              <a:gdLst/>
              <a:ahLst/>
              <a:cxnLst/>
              <a:rect l="l" t="t" r="r" b="b"/>
              <a:pathLst>
                <a:path w="2386" h="2738" extrusionOk="0">
                  <a:moveTo>
                    <a:pt x="1" y="0"/>
                  </a:moveTo>
                  <a:lnTo>
                    <a:pt x="1" y="0"/>
                  </a:lnTo>
                  <a:cubicBezTo>
                    <a:pt x="673" y="2083"/>
                    <a:pt x="1760" y="2738"/>
                    <a:pt x="2207" y="2738"/>
                  </a:cubicBezTo>
                  <a:cubicBezTo>
                    <a:pt x="2207" y="2738"/>
                    <a:pt x="2208" y="2738"/>
                    <a:pt x="2209" y="2738"/>
                  </a:cubicBezTo>
                  <a:lnTo>
                    <a:pt x="2385" y="1144"/>
                  </a:lnTo>
                  <a:lnTo>
                    <a:pt x="1" y="0"/>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2193000" y="3205175"/>
              <a:ext cx="151900" cy="180425"/>
            </a:xfrm>
            <a:custGeom>
              <a:avLst/>
              <a:gdLst/>
              <a:ahLst/>
              <a:cxnLst/>
              <a:rect l="l" t="t" r="r" b="b"/>
              <a:pathLst>
                <a:path w="6076" h="7217" extrusionOk="0">
                  <a:moveTo>
                    <a:pt x="2677" y="0"/>
                  </a:moveTo>
                  <a:cubicBezTo>
                    <a:pt x="1487" y="0"/>
                    <a:pt x="920" y="724"/>
                    <a:pt x="605" y="1519"/>
                  </a:cubicBezTo>
                  <a:cubicBezTo>
                    <a:pt x="352" y="2152"/>
                    <a:pt x="259" y="2831"/>
                    <a:pt x="135" y="3226"/>
                  </a:cubicBezTo>
                  <a:cubicBezTo>
                    <a:pt x="98" y="3349"/>
                    <a:pt x="68" y="3464"/>
                    <a:pt x="48" y="3575"/>
                  </a:cubicBezTo>
                  <a:cubicBezTo>
                    <a:pt x="2" y="3832"/>
                    <a:pt x="0" y="4070"/>
                    <a:pt x="39" y="4325"/>
                  </a:cubicBezTo>
                  <a:cubicBezTo>
                    <a:pt x="81" y="4613"/>
                    <a:pt x="171" y="4924"/>
                    <a:pt x="298" y="5317"/>
                  </a:cubicBezTo>
                  <a:cubicBezTo>
                    <a:pt x="321" y="5384"/>
                    <a:pt x="344" y="5455"/>
                    <a:pt x="369" y="5530"/>
                  </a:cubicBezTo>
                  <a:cubicBezTo>
                    <a:pt x="630" y="6305"/>
                    <a:pt x="1320" y="6794"/>
                    <a:pt x="2063" y="7044"/>
                  </a:cubicBezTo>
                  <a:cubicBezTo>
                    <a:pt x="2415" y="7161"/>
                    <a:pt x="2724" y="7217"/>
                    <a:pt x="2998" y="7217"/>
                  </a:cubicBezTo>
                  <a:cubicBezTo>
                    <a:pt x="4022" y="7217"/>
                    <a:pt x="4542" y="6437"/>
                    <a:pt x="4925" y="5221"/>
                  </a:cubicBezTo>
                  <a:cubicBezTo>
                    <a:pt x="5013" y="4945"/>
                    <a:pt x="5092" y="4646"/>
                    <a:pt x="5170" y="4329"/>
                  </a:cubicBezTo>
                  <a:cubicBezTo>
                    <a:pt x="5487" y="3033"/>
                    <a:pt x="6076" y="2451"/>
                    <a:pt x="5922" y="1857"/>
                  </a:cubicBezTo>
                  <a:lnTo>
                    <a:pt x="5920" y="1857"/>
                  </a:lnTo>
                  <a:cubicBezTo>
                    <a:pt x="5907" y="1826"/>
                    <a:pt x="5893" y="1797"/>
                    <a:pt x="5878" y="1768"/>
                  </a:cubicBezTo>
                  <a:cubicBezTo>
                    <a:pt x="5533" y="1080"/>
                    <a:pt x="4921" y="560"/>
                    <a:pt x="4194" y="303"/>
                  </a:cubicBezTo>
                  <a:cubicBezTo>
                    <a:pt x="4054" y="253"/>
                    <a:pt x="3919" y="209"/>
                    <a:pt x="3787" y="172"/>
                  </a:cubicBezTo>
                  <a:cubicBezTo>
                    <a:pt x="3758" y="165"/>
                    <a:pt x="3728" y="155"/>
                    <a:pt x="3699" y="149"/>
                  </a:cubicBezTo>
                  <a:cubicBezTo>
                    <a:pt x="3685" y="146"/>
                    <a:pt x="3674" y="142"/>
                    <a:pt x="3662" y="140"/>
                  </a:cubicBezTo>
                  <a:cubicBezTo>
                    <a:pt x="3628" y="130"/>
                    <a:pt x="3595" y="121"/>
                    <a:pt x="3563" y="115"/>
                  </a:cubicBezTo>
                  <a:cubicBezTo>
                    <a:pt x="3540" y="109"/>
                    <a:pt x="3515" y="103"/>
                    <a:pt x="3492" y="98"/>
                  </a:cubicBezTo>
                  <a:cubicBezTo>
                    <a:pt x="3438" y="86"/>
                    <a:pt x="3386" y="75"/>
                    <a:pt x="3334" y="65"/>
                  </a:cubicBezTo>
                  <a:cubicBezTo>
                    <a:pt x="3097" y="21"/>
                    <a:pt x="2878" y="0"/>
                    <a:pt x="2677"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2202100" y="3285875"/>
              <a:ext cx="114075" cy="99725"/>
            </a:xfrm>
            <a:custGeom>
              <a:avLst/>
              <a:gdLst/>
              <a:ahLst/>
              <a:cxnLst/>
              <a:rect l="l" t="t" r="r" b="b"/>
              <a:pathLst>
                <a:path w="4563" h="3989" extrusionOk="0">
                  <a:moveTo>
                    <a:pt x="1685" y="0"/>
                  </a:moveTo>
                  <a:lnTo>
                    <a:pt x="1200" y="259"/>
                  </a:lnTo>
                  <a:cubicBezTo>
                    <a:pt x="1200" y="259"/>
                    <a:pt x="1254" y="994"/>
                    <a:pt x="914" y="1826"/>
                  </a:cubicBezTo>
                  <a:cubicBezTo>
                    <a:pt x="706" y="2238"/>
                    <a:pt x="395" y="2293"/>
                    <a:pt x="196" y="2293"/>
                  </a:cubicBezTo>
                  <a:cubicBezTo>
                    <a:pt x="124" y="2293"/>
                    <a:pt x="67" y="2286"/>
                    <a:pt x="34" y="2286"/>
                  </a:cubicBezTo>
                  <a:cubicBezTo>
                    <a:pt x="12" y="2286"/>
                    <a:pt x="1" y="2289"/>
                    <a:pt x="5" y="2300"/>
                  </a:cubicBezTo>
                  <a:cubicBezTo>
                    <a:pt x="266" y="3077"/>
                    <a:pt x="956" y="3566"/>
                    <a:pt x="1701" y="3816"/>
                  </a:cubicBezTo>
                  <a:cubicBezTo>
                    <a:pt x="2053" y="3933"/>
                    <a:pt x="2362" y="3989"/>
                    <a:pt x="2635" y="3989"/>
                  </a:cubicBezTo>
                  <a:cubicBezTo>
                    <a:pt x="3658" y="3989"/>
                    <a:pt x="4178" y="3209"/>
                    <a:pt x="4563" y="1993"/>
                  </a:cubicBezTo>
                  <a:cubicBezTo>
                    <a:pt x="3366" y="1374"/>
                    <a:pt x="2696" y="1084"/>
                    <a:pt x="1898" y="929"/>
                  </a:cubicBezTo>
                  <a:cubicBezTo>
                    <a:pt x="1346" y="821"/>
                    <a:pt x="168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2282925" y="3288225"/>
              <a:ext cx="18875" cy="30025"/>
            </a:xfrm>
            <a:custGeom>
              <a:avLst/>
              <a:gdLst/>
              <a:ahLst/>
              <a:cxnLst/>
              <a:rect l="l" t="t" r="r" b="b"/>
              <a:pathLst>
                <a:path w="755" h="1201" extrusionOk="0">
                  <a:moveTo>
                    <a:pt x="486" y="1"/>
                  </a:moveTo>
                  <a:cubicBezTo>
                    <a:pt x="454" y="1"/>
                    <a:pt x="424" y="21"/>
                    <a:pt x="413" y="54"/>
                  </a:cubicBezTo>
                  <a:lnTo>
                    <a:pt x="240" y="614"/>
                  </a:lnTo>
                  <a:cubicBezTo>
                    <a:pt x="234" y="635"/>
                    <a:pt x="236" y="658"/>
                    <a:pt x="248" y="675"/>
                  </a:cubicBezTo>
                  <a:cubicBezTo>
                    <a:pt x="259" y="695"/>
                    <a:pt x="278" y="708"/>
                    <a:pt x="301" y="710"/>
                  </a:cubicBezTo>
                  <a:cubicBezTo>
                    <a:pt x="355" y="720"/>
                    <a:pt x="510" y="762"/>
                    <a:pt x="570" y="846"/>
                  </a:cubicBezTo>
                  <a:cubicBezTo>
                    <a:pt x="591" y="879"/>
                    <a:pt x="599" y="911"/>
                    <a:pt x="591" y="952"/>
                  </a:cubicBezTo>
                  <a:cubicBezTo>
                    <a:pt x="585" y="980"/>
                    <a:pt x="572" y="1000"/>
                    <a:pt x="547" y="1015"/>
                  </a:cubicBezTo>
                  <a:cubicBezTo>
                    <a:pt x="506" y="1040"/>
                    <a:pt x="443" y="1049"/>
                    <a:pt x="373" y="1049"/>
                  </a:cubicBezTo>
                  <a:cubicBezTo>
                    <a:pt x="279" y="1049"/>
                    <a:pt x="174" y="1032"/>
                    <a:pt x="104" y="1013"/>
                  </a:cubicBezTo>
                  <a:cubicBezTo>
                    <a:pt x="97" y="1011"/>
                    <a:pt x="90" y="1010"/>
                    <a:pt x="83" y="1010"/>
                  </a:cubicBezTo>
                  <a:cubicBezTo>
                    <a:pt x="50" y="1010"/>
                    <a:pt x="19" y="1032"/>
                    <a:pt x="10" y="1065"/>
                  </a:cubicBezTo>
                  <a:cubicBezTo>
                    <a:pt x="0" y="1105"/>
                    <a:pt x="23" y="1147"/>
                    <a:pt x="64" y="1159"/>
                  </a:cubicBezTo>
                  <a:cubicBezTo>
                    <a:pt x="87" y="1165"/>
                    <a:pt x="227" y="1201"/>
                    <a:pt x="372" y="1201"/>
                  </a:cubicBezTo>
                  <a:cubicBezTo>
                    <a:pt x="463" y="1201"/>
                    <a:pt x="557" y="1188"/>
                    <a:pt x="627" y="1143"/>
                  </a:cubicBezTo>
                  <a:cubicBezTo>
                    <a:pt x="687" y="1105"/>
                    <a:pt x="725" y="1049"/>
                    <a:pt x="739" y="980"/>
                  </a:cubicBezTo>
                  <a:cubicBezTo>
                    <a:pt x="754" y="900"/>
                    <a:pt x="739" y="823"/>
                    <a:pt x="693" y="760"/>
                  </a:cubicBezTo>
                  <a:cubicBezTo>
                    <a:pt x="622" y="658"/>
                    <a:pt x="495" y="606"/>
                    <a:pt x="409" y="581"/>
                  </a:cubicBezTo>
                  <a:lnTo>
                    <a:pt x="558" y="98"/>
                  </a:lnTo>
                  <a:cubicBezTo>
                    <a:pt x="570" y="60"/>
                    <a:pt x="547" y="17"/>
                    <a:pt x="509" y="4"/>
                  </a:cubicBezTo>
                  <a:cubicBezTo>
                    <a:pt x="501" y="2"/>
                    <a:pt x="49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2165725" y="3199550"/>
              <a:ext cx="181950" cy="94850"/>
            </a:xfrm>
            <a:custGeom>
              <a:avLst/>
              <a:gdLst/>
              <a:ahLst/>
              <a:cxnLst/>
              <a:rect l="l" t="t" r="r" b="b"/>
              <a:pathLst>
                <a:path w="7278" h="3794" extrusionOk="0">
                  <a:moveTo>
                    <a:pt x="4326" y="1"/>
                  </a:moveTo>
                  <a:cubicBezTo>
                    <a:pt x="3356" y="1"/>
                    <a:pt x="2354" y="378"/>
                    <a:pt x="1592" y="961"/>
                  </a:cubicBezTo>
                  <a:cubicBezTo>
                    <a:pt x="0" y="2183"/>
                    <a:pt x="1997" y="2749"/>
                    <a:pt x="1997" y="2749"/>
                  </a:cubicBezTo>
                  <a:lnTo>
                    <a:pt x="2411" y="3580"/>
                  </a:lnTo>
                  <a:cubicBezTo>
                    <a:pt x="2485" y="3726"/>
                    <a:pt x="2620" y="3794"/>
                    <a:pt x="2754" y="3794"/>
                  </a:cubicBezTo>
                  <a:cubicBezTo>
                    <a:pt x="2935" y="3794"/>
                    <a:pt x="3115" y="3671"/>
                    <a:pt x="3140" y="3453"/>
                  </a:cubicBezTo>
                  <a:cubicBezTo>
                    <a:pt x="3246" y="2544"/>
                    <a:pt x="3131" y="1951"/>
                    <a:pt x="3459" y="1897"/>
                  </a:cubicBezTo>
                  <a:cubicBezTo>
                    <a:pt x="3888" y="1825"/>
                    <a:pt x="3936" y="1205"/>
                    <a:pt x="3936" y="1205"/>
                  </a:cubicBezTo>
                  <a:cubicBezTo>
                    <a:pt x="3936" y="1205"/>
                    <a:pt x="5009" y="1721"/>
                    <a:pt x="5839" y="2281"/>
                  </a:cubicBezTo>
                  <a:cubicBezTo>
                    <a:pt x="5927" y="2341"/>
                    <a:pt x="6050" y="2362"/>
                    <a:pt x="6177" y="2362"/>
                  </a:cubicBezTo>
                  <a:cubicBezTo>
                    <a:pt x="6475" y="2362"/>
                    <a:pt x="6802" y="2249"/>
                    <a:pt x="6802" y="2249"/>
                  </a:cubicBezTo>
                  <a:lnTo>
                    <a:pt x="6867" y="2931"/>
                  </a:lnTo>
                  <a:cubicBezTo>
                    <a:pt x="7278" y="2337"/>
                    <a:pt x="7038" y="1564"/>
                    <a:pt x="7038" y="1564"/>
                  </a:cubicBezTo>
                  <a:cubicBezTo>
                    <a:pt x="6405" y="448"/>
                    <a:pt x="5384" y="1"/>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2273425" y="3286275"/>
              <a:ext cx="9275" cy="9875"/>
            </a:xfrm>
            <a:custGeom>
              <a:avLst/>
              <a:gdLst/>
              <a:ahLst/>
              <a:cxnLst/>
              <a:rect l="l" t="t" r="r" b="b"/>
              <a:pathLst>
                <a:path w="371" h="395" extrusionOk="0">
                  <a:moveTo>
                    <a:pt x="219" y="1"/>
                  </a:moveTo>
                  <a:cubicBezTo>
                    <a:pt x="152" y="1"/>
                    <a:pt x="81" y="53"/>
                    <a:pt x="45" y="136"/>
                  </a:cubicBezTo>
                  <a:cubicBezTo>
                    <a:pt x="0" y="239"/>
                    <a:pt x="25" y="351"/>
                    <a:pt x="102" y="385"/>
                  </a:cubicBezTo>
                  <a:cubicBezTo>
                    <a:pt x="117" y="391"/>
                    <a:pt x="133" y="394"/>
                    <a:pt x="149" y="394"/>
                  </a:cubicBezTo>
                  <a:cubicBezTo>
                    <a:pt x="215" y="394"/>
                    <a:pt x="287" y="342"/>
                    <a:pt x="325" y="260"/>
                  </a:cubicBezTo>
                  <a:cubicBezTo>
                    <a:pt x="371" y="157"/>
                    <a:pt x="346" y="46"/>
                    <a:pt x="267" y="11"/>
                  </a:cubicBezTo>
                  <a:cubicBezTo>
                    <a:pt x="252" y="4"/>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2305400" y="3297650"/>
              <a:ext cx="9350" cy="9850"/>
            </a:xfrm>
            <a:custGeom>
              <a:avLst/>
              <a:gdLst/>
              <a:ahLst/>
              <a:cxnLst/>
              <a:rect l="l" t="t" r="r" b="b"/>
              <a:pathLst>
                <a:path w="374" h="394" extrusionOk="0">
                  <a:moveTo>
                    <a:pt x="221" y="0"/>
                  </a:moveTo>
                  <a:cubicBezTo>
                    <a:pt x="155" y="0"/>
                    <a:pt x="84" y="53"/>
                    <a:pt x="47" y="135"/>
                  </a:cubicBezTo>
                  <a:cubicBezTo>
                    <a:pt x="1" y="237"/>
                    <a:pt x="28" y="348"/>
                    <a:pt x="104" y="383"/>
                  </a:cubicBezTo>
                  <a:cubicBezTo>
                    <a:pt x="120" y="390"/>
                    <a:pt x="136" y="393"/>
                    <a:pt x="153" y="393"/>
                  </a:cubicBezTo>
                  <a:cubicBezTo>
                    <a:pt x="219" y="393"/>
                    <a:pt x="290" y="341"/>
                    <a:pt x="327" y="258"/>
                  </a:cubicBezTo>
                  <a:cubicBezTo>
                    <a:pt x="373" y="155"/>
                    <a:pt x="346" y="43"/>
                    <a:pt x="269" y="11"/>
                  </a:cubicBezTo>
                  <a:cubicBezTo>
                    <a:pt x="254" y="4"/>
                    <a:pt x="238"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2248825" y="3295650"/>
              <a:ext cx="20650" cy="11500"/>
            </a:xfrm>
            <a:custGeom>
              <a:avLst/>
              <a:gdLst/>
              <a:ahLst/>
              <a:cxnLst/>
              <a:rect l="l" t="t" r="r" b="b"/>
              <a:pathLst>
                <a:path w="826" h="460" extrusionOk="0">
                  <a:moveTo>
                    <a:pt x="271" y="0"/>
                  </a:moveTo>
                  <a:cubicBezTo>
                    <a:pt x="150" y="0"/>
                    <a:pt x="58" y="40"/>
                    <a:pt x="35" y="112"/>
                  </a:cubicBezTo>
                  <a:cubicBezTo>
                    <a:pt x="0" y="221"/>
                    <a:pt x="142" y="363"/>
                    <a:pt x="351" y="426"/>
                  </a:cubicBezTo>
                  <a:cubicBezTo>
                    <a:pt x="423" y="449"/>
                    <a:pt x="493" y="459"/>
                    <a:pt x="555" y="459"/>
                  </a:cubicBezTo>
                  <a:cubicBezTo>
                    <a:pt x="676" y="459"/>
                    <a:pt x="769" y="420"/>
                    <a:pt x="791" y="348"/>
                  </a:cubicBezTo>
                  <a:cubicBezTo>
                    <a:pt x="825" y="240"/>
                    <a:pt x="683" y="98"/>
                    <a:pt x="474" y="33"/>
                  </a:cubicBezTo>
                  <a:cubicBezTo>
                    <a:pt x="403" y="11"/>
                    <a:pt x="333" y="0"/>
                    <a:pt x="271"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2302050" y="3315350"/>
              <a:ext cx="18550" cy="11500"/>
            </a:xfrm>
            <a:custGeom>
              <a:avLst/>
              <a:gdLst/>
              <a:ahLst/>
              <a:cxnLst/>
              <a:rect l="l" t="t" r="r" b="b"/>
              <a:pathLst>
                <a:path w="742" h="460" extrusionOk="0">
                  <a:moveTo>
                    <a:pt x="271" y="1"/>
                  </a:moveTo>
                  <a:cubicBezTo>
                    <a:pt x="150" y="1"/>
                    <a:pt x="58" y="40"/>
                    <a:pt x="35" y="112"/>
                  </a:cubicBezTo>
                  <a:cubicBezTo>
                    <a:pt x="1" y="221"/>
                    <a:pt x="143" y="362"/>
                    <a:pt x="352" y="427"/>
                  </a:cubicBezTo>
                  <a:cubicBezTo>
                    <a:pt x="422" y="449"/>
                    <a:pt x="491" y="460"/>
                    <a:pt x="554" y="460"/>
                  </a:cubicBezTo>
                  <a:cubicBezTo>
                    <a:pt x="598" y="460"/>
                    <a:pt x="639" y="454"/>
                    <a:pt x="674" y="444"/>
                  </a:cubicBezTo>
                  <a:lnTo>
                    <a:pt x="741" y="193"/>
                  </a:lnTo>
                  <a:cubicBezTo>
                    <a:pt x="683" y="127"/>
                    <a:pt x="589" y="70"/>
                    <a:pt x="474" y="33"/>
                  </a:cubicBezTo>
                  <a:cubicBezTo>
                    <a:pt x="403" y="11"/>
                    <a:pt x="333" y="1"/>
                    <a:pt x="271"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2264850" y="3265800"/>
              <a:ext cx="26625" cy="13050"/>
            </a:xfrm>
            <a:custGeom>
              <a:avLst/>
              <a:gdLst/>
              <a:ahLst/>
              <a:cxnLst/>
              <a:rect l="l" t="t" r="r" b="b"/>
              <a:pathLst>
                <a:path w="1065" h="522" extrusionOk="0">
                  <a:moveTo>
                    <a:pt x="557" y="0"/>
                  </a:moveTo>
                  <a:cubicBezTo>
                    <a:pt x="371" y="0"/>
                    <a:pt x="187" y="83"/>
                    <a:pt x="61" y="241"/>
                  </a:cubicBezTo>
                  <a:cubicBezTo>
                    <a:pt x="0" y="320"/>
                    <a:pt x="40" y="444"/>
                    <a:pt x="115" y="492"/>
                  </a:cubicBezTo>
                  <a:cubicBezTo>
                    <a:pt x="146" y="512"/>
                    <a:pt x="178" y="521"/>
                    <a:pt x="209" y="521"/>
                  </a:cubicBezTo>
                  <a:cubicBezTo>
                    <a:pt x="270" y="521"/>
                    <a:pt x="328" y="489"/>
                    <a:pt x="368" y="439"/>
                  </a:cubicBezTo>
                  <a:cubicBezTo>
                    <a:pt x="412" y="383"/>
                    <a:pt x="471" y="361"/>
                    <a:pt x="533" y="361"/>
                  </a:cubicBezTo>
                  <a:cubicBezTo>
                    <a:pt x="612" y="361"/>
                    <a:pt x="695" y="398"/>
                    <a:pt x="756" y="446"/>
                  </a:cubicBezTo>
                  <a:lnTo>
                    <a:pt x="756" y="444"/>
                  </a:lnTo>
                  <a:cubicBezTo>
                    <a:pt x="782" y="466"/>
                    <a:pt x="814" y="476"/>
                    <a:pt x="847" y="476"/>
                  </a:cubicBezTo>
                  <a:cubicBezTo>
                    <a:pt x="909" y="476"/>
                    <a:pt x="974" y="441"/>
                    <a:pt x="1007" y="391"/>
                  </a:cubicBezTo>
                  <a:cubicBezTo>
                    <a:pt x="1065" y="303"/>
                    <a:pt x="1028" y="199"/>
                    <a:pt x="953" y="139"/>
                  </a:cubicBezTo>
                  <a:cubicBezTo>
                    <a:pt x="834" y="46"/>
                    <a:pt x="695"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2305125" y="3276700"/>
              <a:ext cx="23500" cy="17700"/>
            </a:xfrm>
            <a:custGeom>
              <a:avLst/>
              <a:gdLst/>
              <a:ahLst/>
              <a:cxnLst/>
              <a:rect l="l" t="t" r="r" b="b"/>
              <a:pathLst>
                <a:path w="940" h="708" extrusionOk="0">
                  <a:moveTo>
                    <a:pt x="233" y="1"/>
                  </a:moveTo>
                  <a:cubicBezTo>
                    <a:pt x="10" y="1"/>
                    <a:pt x="0" y="352"/>
                    <a:pt x="232" y="363"/>
                  </a:cubicBezTo>
                  <a:cubicBezTo>
                    <a:pt x="399" y="373"/>
                    <a:pt x="493" y="459"/>
                    <a:pt x="557" y="609"/>
                  </a:cubicBezTo>
                  <a:cubicBezTo>
                    <a:pt x="586" y="679"/>
                    <a:pt x="640" y="708"/>
                    <a:pt x="696" y="708"/>
                  </a:cubicBezTo>
                  <a:cubicBezTo>
                    <a:pt x="813" y="708"/>
                    <a:pt x="940" y="584"/>
                    <a:pt x="879" y="440"/>
                  </a:cubicBezTo>
                  <a:cubicBezTo>
                    <a:pt x="766" y="172"/>
                    <a:pt x="532" y="14"/>
                    <a:pt x="244" y="1"/>
                  </a:cubicBezTo>
                  <a:cubicBezTo>
                    <a:pt x="240" y="1"/>
                    <a:pt x="237"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2193000" y="3294550"/>
              <a:ext cx="16850" cy="18775"/>
            </a:xfrm>
            <a:custGeom>
              <a:avLst/>
              <a:gdLst/>
              <a:ahLst/>
              <a:cxnLst/>
              <a:rect l="l" t="t" r="r" b="b"/>
              <a:pathLst>
                <a:path w="674" h="751" extrusionOk="0">
                  <a:moveTo>
                    <a:pt x="48" y="0"/>
                  </a:moveTo>
                  <a:cubicBezTo>
                    <a:pt x="2" y="257"/>
                    <a:pt x="0" y="495"/>
                    <a:pt x="39" y="750"/>
                  </a:cubicBezTo>
                  <a:cubicBezTo>
                    <a:pt x="265" y="716"/>
                    <a:pt x="482" y="616"/>
                    <a:pt x="674" y="432"/>
                  </a:cubicBezTo>
                  <a:cubicBezTo>
                    <a:pt x="392" y="349"/>
                    <a:pt x="187" y="194"/>
                    <a:pt x="48" y="0"/>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2260950" y="3321925"/>
              <a:ext cx="39550" cy="30800"/>
            </a:xfrm>
            <a:custGeom>
              <a:avLst/>
              <a:gdLst/>
              <a:ahLst/>
              <a:cxnLst/>
              <a:rect l="l" t="t" r="r" b="b"/>
              <a:pathLst>
                <a:path w="1582" h="1232" extrusionOk="0">
                  <a:moveTo>
                    <a:pt x="248" y="1"/>
                  </a:moveTo>
                  <a:lnTo>
                    <a:pt x="248" y="1"/>
                  </a:lnTo>
                  <a:cubicBezTo>
                    <a:pt x="248" y="1"/>
                    <a:pt x="1" y="1002"/>
                    <a:pt x="666" y="1207"/>
                  </a:cubicBezTo>
                  <a:cubicBezTo>
                    <a:pt x="721" y="1224"/>
                    <a:pt x="774" y="1232"/>
                    <a:pt x="825" y="1232"/>
                  </a:cubicBezTo>
                  <a:cubicBezTo>
                    <a:pt x="1297" y="1232"/>
                    <a:pt x="1581" y="576"/>
                    <a:pt x="1581" y="576"/>
                  </a:cubicBezTo>
                  <a:cubicBezTo>
                    <a:pt x="1581" y="576"/>
                    <a:pt x="1132" y="379"/>
                    <a:pt x="2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2266700" y="3354100"/>
              <a:ext cx="13325" cy="7425"/>
            </a:xfrm>
            <a:custGeom>
              <a:avLst/>
              <a:gdLst/>
              <a:ahLst/>
              <a:cxnLst/>
              <a:rect l="l" t="t" r="r" b="b"/>
              <a:pathLst>
                <a:path w="533" h="297" extrusionOk="0">
                  <a:moveTo>
                    <a:pt x="94" y="1"/>
                  </a:moveTo>
                  <a:cubicBezTo>
                    <a:pt x="48" y="1"/>
                    <a:pt x="1" y="47"/>
                    <a:pt x="30" y="99"/>
                  </a:cubicBezTo>
                  <a:cubicBezTo>
                    <a:pt x="113" y="245"/>
                    <a:pt x="264" y="296"/>
                    <a:pt x="423" y="296"/>
                  </a:cubicBezTo>
                  <a:cubicBezTo>
                    <a:pt x="429" y="296"/>
                    <a:pt x="434" y="296"/>
                    <a:pt x="440" y="296"/>
                  </a:cubicBezTo>
                  <a:cubicBezTo>
                    <a:pt x="528" y="294"/>
                    <a:pt x="532" y="160"/>
                    <a:pt x="446" y="160"/>
                  </a:cubicBezTo>
                  <a:cubicBezTo>
                    <a:pt x="445" y="160"/>
                    <a:pt x="445" y="160"/>
                    <a:pt x="444" y="160"/>
                  </a:cubicBezTo>
                  <a:cubicBezTo>
                    <a:pt x="439" y="160"/>
                    <a:pt x="434" y="160"/>
                    <a:pt x="429" y="160"/>
                  </a:cubicBezTo>
                  <a:cubicBezTo>
                    <a:pt x="321" y="160"/>
                    <a:pt x="209" y="138"/>
                    <a:pt x="150" y="35"/>
                  </a:cubicBezTo>
                  <a:cubicBezTo>
                    <a:pt x="137" y="11"/>
                    <a:pt x="115" y="1"/>
                    <a:pt x="94"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2184550" y="3242600"/>
              <a:ext cx="52450" cy="64700"/>
            </a:xfrm>
            <a:custGeom>
              <a:avLst/>
              <a:gdLst/>
              <a:ahLst/>
              <a:cxnLst/>
              <a:rect l="l" t="t" r="r" b="b"/>
              <a:pathLst>
                <a:path w="2098" h="2588" extrusionOk="0">
                  <a:moveTo>
                    <a:pt x="962" y="0"/>
                  </a:moveTo>
                  <a:cubicBezTo>
                    <a:pt x="434" y="0"/>
                    <a:pt x="221" y="487"/>
                    <a:pt x="116" y="1018"/>
                  </a:cubicBezTo>
                  <a:cubicBezTo>
                    <a:pt x="1" y="1601"/>
                    <a:pt x="139" y="2452"/>
                    <a:pt x="950" y="2575"/>
                  </a:cubicBezTo>
                  <a:cubicBezTo>
                    <a:pt x="1004" y="2583"/>
                    <a:pt x="1055" y="2587"/>
                    <a:pt x="1103" y="2587"/>
                  </a:cubicBezTo>
                  <a:cubicBezTo>
                    <a:pt x="1426" y="2587"/>
                    <a:pt x="1648" y="2420"/>
                    <a:pt x="1794" y="2216"/>
                  </a:cubicBezTo>
                  <a:cubicBezTo>
                    <a:pt x="2000" y="1931"/>
                    <a:pt x="2098" y="1372"/>
                    <a:pt x="2002" y="1033"/>
                  </a:cubicBezTo>
                  <a:cubicBezTo>
                    <a:pt x="1877" y="594"/>
                    <a:pt x="1564" y="87"/>
                    <a:pt x="1123" y="14"/>
                  </a:cubicBezTo>
                  <a:cubicBezTo>
                    <a:pt x="1066" y="5"/>
                    <a:pt x="1013" y="0"/>
                    <a:pt x="962"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2202425" y="3253300"/>
              <a:ext cx="19275" cy="39050"/>
            </a:xfrm>
            <a:custGeom>
              <a:avLst/>
              <a:gdLst/>
              <a:ahLst/>
              <a:cxnLst/>
              <a:rect l="l" t="t" r="r" b="b"/>
              <a:pathLst>
                <a:path w="771" h="1562" extrusionOk="0">
                  <a:moveTo>
                    <a:pt x="104" y="1"/>
                  </a:moveTo>
                  <a:cubicBezTo>
                    <a:pt x="102" y="1"/>
                    <a:pt x="100" y="1"/>
                    <a:pt x="97" y="1"/>
                  </a:cubicBezTo>
                  <a:cubicBezTo>
                    <a:pt x="0" y="3"/>
                    <a:pt x="18" y="150"/>
                    <a:pt x="113" y="150"/>
                  </a:cubicBezTo>
                  <a:cubicBezTo>
                    <a:pt x="113" y="150"/>
                    <a:pt x="114" y="150"/>
                    <a:pt x="115" y="150"/>
                  </a:cubicBezTo>
                  <a:cubicBezTo>
                    <a:pt x="116" y="150"/>
                    <a:pt x="118" y="150"/>
                    <a:pt x="119" y="150"/>
                  </a:cubicBezTo>
                  <a:cubicBezTo>
                    <a:pt x="402" y="150"/>
                    <a:pt x="535" y="510"/>
                    <a:pt x="550" y="735"/>
                  </a:cubicBezTo>
                  <a:cubicBezTo>
                    <a:pt x="567" y="990"/>
                    <a:pt x="475" y="1232"/>
                    <a:pt x="372" y="1459"/>
                  </a:cubicBezTo>
                  <a:cubicBezTo>
                    <a:pt x="345" y="1515"/>
                    <a:pt x="395" y="1561"/>
                    <a:pt x="445" y="1561"/>
                  </a:cubicBezTo>
                  <a:cubicBezTo>
                    <a:pt x="470" y="1561"/>
                    <a:pt x="496" y="1548"/>
                    <a:pt x="510" y="1518"/>
                  </a:cubicBezTo>
                  <a:cubicBezTo>
                    <a:pt x="659" y="1190"/>
                    <a:pt x="771" y="822"/>
                    <a:pt x="650" y="465"/>
                  </a:cubicBezTo>
                  <a:cubicBezTo>
                    <a:pt x="564" y="220"/>
                    <a:pt x="37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2282450" y="4484325"/>
              <a:ext cx="141200" cy="127275"/>
            </a:xfrm>
            <a:custGeom>
              <a:avLst/>
              <a:gdLst/>
              <a:ahLst/>
              <a:cxnLst/>
              <a:rect l="l" t="t" r="r" b="b"/>
              <a:pathLst>
                <a:path w="5648" h="5091" extrusionOk="0">
                  <a:moveTo>
                    <a:pt x="1715" y="1"/>
                  </a:moveTo>
                  <a:lnTo>
                    <a:pt x="0" y="4760"/>
                  </a:lnTo>
                  <a:lnTo>
                    <a:pt x="2707" y="5090"/>
                  </a:lnTo>
                  <a:lnTo>
                    <a:pt x="5647" y="216"/>
                  </a:lnTo>
                  <a:lnTo>
                    <a:pt x="171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2273200" y="4593600"/>
              <a:ext cx="230675" cy="98400"/>
            </a:xfrm>
            <a:custGeom>
              <a:avLst/>
              <a:gdLst/>
              <a:ahLst/>
              <a:cxnLst/>
              <a:rect l="l" t="t" r="r" b="b"/>
              <a:pathLst>
                <a:path w="9227" h="3936" extrusionOk="0">
                  <a:moveTo>
                    <a:pt x="153" y="1"/>
                  </a:moveTo>
                  <a:cubicBezTo>
                    <a:pt x="60" y="1"/>
                    <a:pt x="0" y="56"/>
                    <a:pt x="15" y="213"/>
                  </a:cubicBezTo>
                  <a:cubicBezTo>
                    <a:pt x="55" y="619"/>
                    <a:pt x="261" y="2495"/>
                    <a:pt x="360" y="3420"/>
                  </a:cubicBezTo>
                  <a:cubicBezTo>
                    <a:pt x="395" y="3733"/>
                    <a:pt x="416" y="3936"/>
                    <a:pt x="416" y="3936"/>
                  </a:cubicBezTo>
                  <a:lnTo>
                    <a:pt x="9227" y="3936"/>
                  </a:lnTo>
                  <a:cubicBezTo>
                    <a:pt x="9188" y="3746"/>
                    <a:pt x="9146" y="3573"/>
                    <a:pt x="9096" y="3420"/>
                  </a:cubicBezTo>
                  <a:cubicBezTo>
                    <a:pt x="8780" y="2424"/>
                    <a:pt x="8220" y="2114"/>
                    <a:pt x="7590" y="2073"/>
                  </a:cubicBezTo>
                  <a:cubicBezTo>
                    <a:pt x="6865" y="2027"/>
                    <a:pt x="4174" y="1166"/>
                    <a:pt x="4174" y="1166"/>
                  </a:cubicBezTo>
                  <a:cubicBezTo>
                    <a:pt x="4174" y="1166"/>
                    <a:pt x="4228" y="335"/>
                    <a:pt x="3733" y="170"/>
                  </a:cubicBezTo>
                  <a:cubicBezTo>
                    <a:pt x="3662" y="147"/>
                    <a:pt x="3580" y="137"/>
                    <a:pt x="3491" y="137"/>
                  </a:cubicBezTo>
                  <a:cubicBezTo>
                    <a:pt x="2948" y="137"/>
                    <a:pt x="2142" y="506"/>
                    <a:pt x="2142" y="506"/>
                  </a:cubicBezTo>
                  <a:lnTo>
                    <a:pt x="825" y="349"/>
                  </a:lnTo>
                  <a:cubicBezTo>
                    <a:pt x="825" y="349"/>
                    <a:pt x="385"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2282200" y="4679050"/>
              <a:ext cx="221675" cy="12950"/>
            </a:xfrm>
            <a:custGeom>
              <a:avLst/>
              <a:gdLst/>
              <a:ahLst/>
              <a:cxnLst/>
              <a:rect l="l" t="t" r="r" b="b"/>
              <a:pathLst>
                <a:path w="8867" h="518" extrusionOk="0">
                  <a:moveTo>
                    <a:pt x="0" y="0"/>
                  </a:moveTo>
                  <a:cubicBezTo>
                    <a:pt x="35" y="315"/>
                    <a:pt x="56" y="518"/>
                    <a:pt x="56" y="518"/>
                  </a:cubicBezTo>
                  <a:lnTo>
                    <a:pt x="8867"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2276400" y="4625875"/>
              <a:ext cx="31625" cy="52275"/>
            </a:xfrm>
            <a:custGeom>
              <a:avLst/>
              <a:gdLst/>
              <a:ahLst/>
              <a:cxnLst/>
              <a:rect l="l" t="t" r="r" b="b"/>
              <a:pathLst>
                <a:path w="1265" h="2091" extrusionOk="0">
                  <a:moveTo>
                    <a:pt x="101" y="0"/>
                  </a:moveTo>
                  <a:cubicBezTo>
                    <a:pt x="41" y="0"/>
                    <a:pt x="0" y="90"/>
                    <a:pt x="66" y="126"/>
                  </a:cubicBezTo>
                  <a:cubicBezTo>
                    <a:pt x="729" y="502"/>
                    <a:pt x="1115" y="1252"/>
                    <a:pt x="781" y="1987"/>
                  </a:cubicBezTo>
                  <a:cubicBezTo>
                    <a:pt x="757" y="2041"/>
                    <a:pt x="805" y="2091"/>
                    <a:pt x="849" y="2091"/>
                  </a:cubicBezTo>
                  <a:cubicBezTo>
                    <a:pt x="869" y="2091"/>
                    <a:pt x="889" y="2081"/>
                    <a:pt x="900" y="2056"/>
                  </a:cubicBezTo>
                  <a:cubicBezTo>
                    <a:pt x="1264" y="1254"/>
                    <a:pt x="869" y="426"/>
                    <a:pt x="135"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2365925" y="4622800"/>
              <a:ext cx="38475" cy="14525"/>
            </a:xfrm>
            <a:custGeom>
              <a:avLst/>
              <a:gdLst/>
              <a:ahLst/>
              <a:cxnLst/>
              <a:rect l="l" t="t" r="r" b="b"/>
              <a:pathLst>
                <a:path w="1539" h="581" extrusionOk="0">
                  <a:moveTo>
                    <a:pt x="893" y="1"/>
                  </a:moveTo>
                  <a:cubicBezTo>
                    <a:pt x="566" y="1"/>
                    <a:pt x="252" y="178"/>
                    <a:pt x="35" y="481"/>
                  </a:cubicBezTo>
                  <a:cubicBezTo>
                    <a:pt x="0" y="532"/>
                    <a:pt x="47" y="581"/>
                    <a:pt x="96" y="581"/>
                  </a:cubicBezTo>
                  <a:cubicBezTo>
                    <a:pt x="116" y="581"/>
                    <a:pt x="137" y="572"/>
                    <a:pt x="152" y="550"/>
                  </a:cubicBezTo>
                  <a:cubicBezTo>
                    <a:pt x="341" y="287"/>
                    <a:pt x="609" y="139"/>
                    <a:pt x="888" y="139"/>
                  </a:cubicBezTo>
                  <a:cubicBezTo>
                    <a:pt x="1063" y="139"/>
                    <a:pt x="1243" y="197"/>
                    <a:pt x="1411" y="322"/>
                  </a:cubicBezTo>
                  <a:cubicBezTo>
                    <a:pt x="1423" y="332"/>
                    <a:pt x="1436" y="336"/>
                    <a:pt x="1447" y="336"/>
                  </a:cubicBezTo>
                  <a:cubicBezTo>
                    <a:pt x="1502" y="336"/>
                    <a:pt x="1538" y="248"/>
                    <a:pt x="1480" y="205"/>
                  </a:cubicBezTo>
                  <a:cubicBezTo>
                    <a:pt x="1292" y="65"/>
                    <a:pt x="1090" y="1"/>
                    <a:pt x="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2384875" y="4628500"/>
              <a:ext cx="38475" cy="14525"/>
            </a:xfrm>
            <a:custGeom>
              <a:avLst/>
              <a:gdLst/>
              <a:ahLst/>
              <a:cxnLst/>
              <a:rect l="l" t="t" r="r" b="b"/>
              <a:pathLst>
                <a:path w="1539" h="581" extrusionOk="0">
                  <a:moveTo>
                    <a:pt x="895" y="1"/>
                  </a:moveTo>
                  <a:cubicBezTo>
                    <a:pt x="568" y="1"/>
                    <a:pt x="253" y="178"/>
                    <a:pt x="37" y="484"/>
                  </a:cubicBezTo>
                  <a:cubicBezTo>
                    <a:pt x="1" y="533"/>
                    <a:pt x="48" y="581"/>
                    <a:pt x="97" y="581"/>
                  </a:cubicBezTo>
                  <a:cubicBezTo>
                    <a:pt x="118" y="581"/>
                    <a:pt x="139" y="572"/>
                    <a:pt x="154" y="551"/>
                  </a:cubicBezTo>
                  <a:cubicBezTo>
                    <a:pt x="342" y="287"/>
                    <a:pt x="610" y="139"/>
                    <a:pt x="888" y="139"/>
                  </a:cubicBezTo>
                  <a:cubicBezTo>
                    <a:pt x="1064" y="139"/>
                    <a:pt x="1244" y="198"/>
                    <a:pt x="1412" y="324"/>
                  </a:cubicBezTo>
                  <a:cubicBezTo>
                    <a:pt x="1424" y="333"/>
                    <a:pt x="1437"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2404475" y="4634250"/>
              <a:ext cx="38475" cy="14525"/>
            </a:xfrm>
            <a:custGeom>
              <a:avLst/>
              <a:gdLst/>
              <a:ahLst/>
              <a:cxnLst/>
              <a:rect l="l" t="t" r="r" b="b"/>
              <a:pathLst>
                <a:path w="1539" h="581" extrusionOk="0">
                  <a:moveTo>
                    <a:pt x="894" y="0"/>
                  </a:moveTo>
                  <a:cubicBezTo>
                    <a:pt x="566" y="0"/>
                    <a:pt x="252" y="178"/>
                    <a:pt x="35" y="482"/>
                  </a:cubicBezTo>
                  <a:cubicBezTo>
                    <a:pt x="0" y="532"/>
                    <a:pt x="48" y="581"/>
                    <a:pt x="97" y="581"/>
                  </a:cubicBezTo>
                  <a:cubicBezTo>
                    <a:pt x="118" y="581"/>
                    <a:pt x="139" y="572"/>
                    <a:pt x="154" y="551"/>
                  </a:cubicBezTo>
                  <a:cubicBezTo>
                    <a:pt x="341" y="286"/>
                    <a:pt x="609" y="138"/>
                    <a:pt x="888" y="138"/>
                  </a:cubicBezTo>
                  <a:cubicBezTo>
                    <a:pt x="1064" y="138"/>
                    <a:pt x="1244" y="197"/>
                    <a:pt x="1413" y="323"/>
                  </a:cubicBezTo>
                  <a:cubicBezTo>
                    <a:pt x="1425" y="332"/>
                    <a:pt x="1437" y="336"/>
                    <a:pt x="1448" y="336"/>
                  </a:cubicBezTo>
                  <a:cubicBezTo>
                    <a:pt x="1502" y="336"/>
                    <a:pt x="1539" y="248"/>
                    <a:pt x="1482" y="206"/>
                  </a:cubicBezTo>
                  <a:cubicBezTo>
                    <a:pt x="1293" y="65"/>
                    <a:pt x="1091"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1968525" y="3929225"/>
              <a:ext cx="738825" cy="600350"/>
            </a:xfrm>
            <a:custGeom>
              <a:avLst/>
              <a:gdLst/>
              <a:ahLst/>
              <a:cxnLst/>
              <a:rect l="l" t="t" r="r" b="b"/>
              <a:pathLst>
                <a:path w="29553" h="24014" extrusionOk="0">
                  <a:moveTo>
                    <a:pt x="21752" y="0"/>
                  </a:moveTo>
                  <a:cubicBezTo>
                    <a:pt x="13166" y="0"/>
                    <a:pt x="265" y="3763"/>
                    <a:pt x="265" y="3763"/>
                  </a:cubicBezTo>
                  <a:cubicBezTo>
                    <a:pt x="265" y="3763"/>
                    <a:pt x="0" y="7268"/>
                    <a:pt x="3541" y="9899"/>
                  </a:cubicBezTo>
                  <a:cubicBezTo>
                    <a:pt x="4641" y="10716"/>
                    <a:pt x="6714" y="10984"/>
                    <a:pt x="8959" y="10984"/>
                  </a:cubicBezTo>
                  <a:cubicBezTo>
                    <a:pt x="13219" y="10984"/>
                    <a:pt x="18095" y="10020"/>
                    <a:pt x="18095" y="10020"/>
                  </a:cubicBezTo>
                  <a:lnTo>
                    <a:pt x="18095" y="10020"/>
                  </a:lnTo>
                  <a:lnTo>
                    <a:pt x="12849" y="23695"/>
                  </a:lnTo>
                  <a:lnTo>
                    <a:pt x="18845" y="24014"/>
                  </a:lnTo>
                  <a:cubicBezTo>
                    <a:pt x="18845" y="24014"/>
                    <a:pt x="29553" y="6968"/>
                    <a:pt x="29229" y="3425"/>
                  </a:cubicBezTo>
                  <a:cubicBezTo>
                    <a:pt x="28994" y="865"/>
                    <a:pt x="25869" y="0"/>
                    <a:pt x="21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2607400" y="3999600"/>
              <a:ext cx="91450" cy="17200"/>
            </a:xfrm>
            <a:custGeom>
              <a:avLst/>
              <a:gdLst/>
              <a:ahLst/>
              <a:cxnLst/>
              <a:rect l="l" t="t" r="r" b="b"/>
              <a:pathLst>
                <a:path w="3658" h="688" extrusionOk="0">
                  <a:moveTo>
                    <a:pt x="132" y="1"/>
                  </a:moveTo>
                  <a:cubicBezTo>
                    <a:pt x="53" y="1"/>
                    <a:pt x="0" y="121"/>
                    <a:pt x="84" y="171"/>
                  </a:cubicBezTo>
                  <a:cubicBezTo>
                    <a:pt x="666" y="515"/>
                    <a:pt x="1321" y="687"/>
                    <a:pt x="1978" y="687"/>
                  </a:cubicBezTo>
                  <a:cubicBezTo>
                    <a:pt x="2519" y="687"/>
                    <a:pt x="3062" y="570"/>
                    <a:pt x="3566" y="334"/>
                  </a:cubicBezTo>
                  <a:cubicBezTo>
                    <a:pt x="3657" y="291"/>
                    <a:pt x="3601" y="167"/>
                    <a:pt x="3515" y="167"/>
                  </a:cubicBezTo>
                  <a:cubicBezTo>
                    <a:pt x="3502" y="167"/>
                    <a:pt x="3488" y="170"/>
                    <a:pt x="3474" y="177"/>
                  </a:cubicBezTo>
                  <a:cubicBezTo>
                    <a:pt x="3002" y="398"/>
                    <a:pt x="2492" y="508"/>
                    <a:pt x="1984" y="508"/>
                  </a:cubicBezTo>
                  <a:cubicBezTo>
                    <a:pt x="1356" y="508"/>
                    <a:pt x="730" y="341"/>
                    <a:pt x="177" y="14"/>
                  </a:cubicBezTo>
                  <a:cubicBezTo>
                    <a:pt x="161" y="5"/>
                    <a:pt x="146" y="1"/>
                    <a:pt x="13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2022800" y="4022700"/>
              <a:ext cx="483725" cy="459800"/>
            </a:xfrm>
            <a:custGeom>
              <a:avLst/>
              <a:gdLst/>
              <a:ahLst/>
              <a:cxnLst/>
              <a:rect l="l" t="t" r="r" b="b"/>
              <a:pathLst>
                <a:path w="19349" h="18392" extrusionOk="0">
                  <a:moveTo>
                    <a:pt x="18005" y="0"/>
                  </a:moveTo>
                  <a:cubicBezTo>
                    <a:pt x="17998" y="0"/>
                    <a:pt x="17991" y="1"/>
                    <a:pt x="17984" y="3"/>
                  </a:cubicBezTo>
                  <a:cubicBezTo>
                    <a:pt x="17731" y="60"/>
                    <a:pt x="17485" y="185"/>
                    <a:pt x="17255" y="373"/>
                  </a:cubicBezTo>
                  <a:cubicBezTo>
                    <a:pt x="17215" y="404"/>
                    <a:pt x="17209" y="461"/>
                    <a:pt x="17242" y="500"/>
                  </a:cubicBezTo>
                  <a:cubicBezTo>
                    <a:pt x="17259" y="523"/>
                    <a:pt x="17286" y="534"/>
                    <a:pt x="17313" y="534"/>
                  </a:cubicBezTo>
                  <a:cubicBezTo>
                    <a:pt x="17332" y="534"/>
                    <a:pt x="17353" y="527"/>
                    <a:pt x="17368" y="513"/>
                  </a:cubicBezTo>
                  <a:cubicBezTo>
                    <a:pt x="17579" y="344"/>
                    <a:pt x="17800" y="231"/>
                    <a:pt x="18026" y="179"/>
                  </a:cubicBezTo>
                  <a:cubicBezTo>
                    <a:pt x="18074" y="168"/>
                    <a:pt x="18105" y="120"/>
                    <a:pt x="18094" y="70"/>
                  </a:cubicBezTo>
                  <a:cubicBezTo>
                    <a:pt x="18084" y="29"/>
                    <a:pt x="18047" y="0"/>
                    <a:pt x="18005" y="0"/>
                  </a:cubicBezTo>
                  <a:close/>
                  <a:moveTo>
                    <a:pt x="18778" y="38"/>
                  </a:moveTo>
                  <a:cubicBezTo>
                    <a:pt x="18743" y="38"/>
                    <a:pt x="18710" y="59"/>
                    <a:pt x="18694" y="93"/>
                  </a:cubicBezTo>
                  <a:cubicBezTo>
                    <a:pt x="18675" y="139"/>
                    <a:pt x="18696" y="193"/>
                    <a:pt x="18742" y="212"/>
                  </a:cubicBezTo>
                  <a:cubicBezTo>
                    <a:pt x="18945" y="300"/>
                    <a:pt x="19074" y="479"/>
                    <a:pt x="19137" y="757"/>
                  </a:cubicBezTo>
                  <a:lnTo>
                    <a:pt x="19135" y="757"/>
                  </a:lnTo>
                  <a:cubicBezTo>
                    <a:pt x="19145" y="799"/>
                    <a:pt x="19183" y="828"/>
                    <a:pt x="19225" y="828"/>
                  </a:cubicBezTo>
                  <a:cubicBezTo>
                    <a:pt x="19231" y="828"/>
                    <a:pt x="19237" y="828"/>
                    <a:pt x="19245" y="826"/>
                  </a:cubicBezTo>
                  <a:cubicBezTo>
                    <a:pt x="19292" y="814"/>
                    <a:pt x="19325" y="766"/>
                    <a:pt x="19314" y="718"/>
                  </a:cubicBezTo>
                  <a:cubicBezTo>
                    <a:pt x="19239" y="383"/>
                    <a:pt x="19070" y="156"/>
                    <a:pt x="18813" y="45"/>
                  </a:cubicBezTo>
                  <a:cubicBezTo>
                    <a:pt x="18801" y="40"/>
                    <a:pt x="18790" y="38"/>
                    <a:pt x="18778" y="38"/>
                  </a:cubicBezTo>
                  <a:close/>
                  <a:moveTo>
                    <a:pt x="16778" y="927"/>
                  </a:moveTo>
                  <a:cubicBezTo>
                    <a:pt x="16750" y="927"/>
                    <a:pt x="16723" y="940"/>
                    <a:pt x="16705" y="964"/>
                  </a:cubicBezTo>
                  <a:cubicBezTo>
                    <a:pt x="16561" y="1162"/>
                    <a:pt x="16423" y="1382"/>
                    <a:pt x="16283" y="1643"/>
                  </a:cubicBezTo>
                  <a:cubicBezTo>
                    <a:pt x="16258" y="1687"/>
                    <a:pt x="16275" y="1743"/>
                    <a:pt x="16319" y="1766"/>
                  </a:cubicBezTo>
                  <a:cubicBezTo>
                    <a:pt x="16333" y="1773"/>
                    <a:pt x="16348" y="1777"/>
                    <a:pt x="16361" y="1777"/>
                  </a:cubicBezTo>
                  <a:cubicBezTo>
                    <a:pt x="16394" y="1777"/>
                    <a:pt x="16425" y="1760"/>
                    <a:pt x="16442" y="1729"/>
                  </a:cubicBezTo>
                  <a:cubicBezTo>
                    <a:pt x="16578" y="1476"/>
                    <a:pt x="16712" y="1261"/>
                    <a:pt x="16852" y="1071"/>
                  </a:cubicBezTo>
                  <a:cubicBezTo>
                    <a:pt x="16881" y="1031"/>
                    <a:pt x="16872" y="975"/>
                    <a:pt x="16831" y="945"/>
                  </a:cubicBezTo>
                  <a:cubicBezTo>
                    <a:pt x="16815" y="933"/>
                    <a:pt x="16796" y="927"/>
                    <a:pt x="16778" y="927"/>
                  </a:cubicBezTo>
                  <a:close/>
                  <a:moveTo>
                    <a:pt x="97" y="1036"/>
                  </a:moveTo>
                  <a:cubicBezTo>
                    <a:pt x="94" y="1036"/>
                    <a:pt x="90" y="1036"/>
                    <a:pt x="87" y="1037"/>
                  </a:cubicBezTo>
                  <a:cubicBezTo>
                    <a:pt x="37" y="1043"/>
                    <a:pt x="1" y="1089"/>
                    <a:pt x="6" y="1138"/>
                  </a:cubicBezTo>
                  <a:cubicBezTo>
                    <a:pt x="8" y="1150"/>
                    <a:pt x="45" y="1463"/>
                    <a:pt x="185" y="1923"/>
                  </a:cubicBezTo>
                  <a:cubicBezTo>
                    <a:pt x="196" y="1963"/>
                    <a:pt x="233" y="1988"/>
                    <a:pt x="271" y="1988"/>
                  </a:cubicBezTo>
                  <a:cubicBezTo>
                    <a:pt x="281" y="1988"/>
                    <a:pt x="288" y="1986"/>
                    <a:pt x="298" y="1984"/>
                  </a:cubicBezTo>
                  <a:cubicBezTo>
                    <a:pt x="346" y="1969"/>
                    <a:pt x="373" y="1919"/>
                    <a:pt x="359" y="1871"/>
                  </a:cubicBezTo>
                  <a:cubicBezTo>
                    <a:pt x="225" y="1426"/>
                    <a:pt x="187" y="1119"/>
                    <a:pt x="187" y="1117"/>
                  </a:cubicBezTo>
                  <a:cubicBezTo>
                    <a:pt x="181" y="1071"/>
                    <a:pt x="143" y="1036"/>
                    <a:pt x="97" y="1036"/>
                  </a:cubicBezTo>
                  <a:close/>
                  <a:moveTo>
                    <a:pt x="19254" y="1430"/>
                  </a:moveTo>
                  <a:cubicBezTo>
                    <a:pt x="19206" y="1430"/>
                    <a:pt x="19166" y="1465"/>
                    <a:pt x="19162" y="1513"/>
                  </a:cubicBezTo>
                  <a:cubicBezTo>
                    <a:pt x="19141" y="1739"/>
                    <a:pt x="19099" y="1996"/>
                    <a:pt x="19037" y="2278"/>
                  </a:cubicBezTo>
                  <a:cubicBezTo>
                    <a:pt x="19026" y="2326"/>
                    <a:pt x="19057" y="2376"/>
                    <a:pt x="19106" y="2385"/>
                  </a:cubicBezTo>
                  <a:cubicBezTo>
                    <a:pt x="19112" y="2387"/>
                    <a:pt x="19120" y="2387"/>
                    <a:pt x="19126" y="2387"/>
                  </a:cubicBezTo>
                  <a:cubicBezTo>
                    <a:pt x="19168" y="2387"/>
                    <a:pt x="19204" y="2358"/>
                    <a:pt x="19214" y="2316"/>
                  </a:cubicBezTo>
                  <a:cubicBezTo>
                    <a:pt x="19277" y="2029"/>
                    <a:pt x="19321" y="1762"/>
                    <a:pt x="19342" y="1530"/>
                  </a:cubicBezTo>
                  <a:cubicBezTo>
                    <a:pt x="19348" y="1480"/>
                    <a:pt x="19312" y="1436"/>
                    <a:pt x="19262" y="1430"/>
                  </a:cubicBezTo>
                  <a:cubicBezTo>
                    <a:pt x="19259" y="1430"/>
                    <a:pt x="19257" y="1430"/>
                    <a:pt x="19254" y="1430"/>
                  </a:cubicBezTo>
                  <a:close/>
                  <a:moveTo>
                    <a:pt x="16018" y="2303"/>
                  </a:moveTo>
                  <a:cubicBezTo>
                    <a:pt x="15983" y="2303"/>
                    <a:pt x="15949" y="2323"/>
                    <a:pt x="15934" y="2357"/>
                  </a:cubicBezTo>
                  <a:cubicBezTo>
                    <a:pt x="15822" y="2604"/>
                    <a:pt x="15721" y="2851"/>
                    <a:pt x="15625" y="3084"/>
                  </a:cubicBezTo>
                  <a:cubicBezTo>
                    <a:pt x="15606" y="3130"/>
                    <a:pt x="15627" y="3183"/>
                    <a:pt x="15673" y="3203"/>
                  </a:cubicBezTo>
                  <a:cubicBezTo>
                    <a:pt x="15684" y="3208"/>
                    <a:pt x="15696" y="3210"/>
                    <a:pt x="15707" y="3210"/>
                  </a:cubicBezTo>
                  <a:cubicBezTo>
                    <a:pt x="15744" y="3210"/>
                    <a:pt x="15778" y="3189"/>
                    <a:pt x="15792" y="3153"/>
                  </a:cubicBezTo>
                  <a:cubicBezTo>
                    <a:pt x="15888" y="2922"/>
                    <a:pt x="15989" y="2675"/>
                    <a:pt x="16099" y="2431"/>
                  </a:cubicBezTo>
                  <a:cubicBezTo>
                    <a:pt x="16120" y="2385"/>
                    <a:pt x="16099" y="2332"/>
                    <a:pt x="16054" y="2311"/>
                  </a:cubicBezTo>
                  <a:cubicBezTo>
                    <a:pt x="16042" y="2306"/>
                    <a:pt x="16030" y="2303"/>
                    <a:pt x="16018" y="2303"/>
                  </a:cubicBezTo>
                  <a:close/>
                  <a:moveTo>
                    <a:pt x="546" y="2544"/>
                  </a:moveTo>
                  <a:cubicBezTo>
                    <a:pt x="534" y="2544"/>
                    <a:pt x="521" y="2547"/>
                    <a:pt x="509" y="2552"/>
                  </a:cubicBezTo>
                  <a:cubicBezTo>
                    <a:pt x="465" y="2573"/>
                    <a:pt x="444" y="2627"/>
                    <a:pt x="465" y="2673"/>
                  </a:cubicBezTo>
                  <a:cubicBezTo>
                    <a:pt x="574" y="2919"/>
                    <a:pt x="701" y="3156"/>
                    <a:pt x="839" y="3377"/>
                  </a:cubicBezTo>
                  <a:cubicBezTo>
                    <a:pt x="856" y="3406"/>
                    <a:pt x="887" y="3421"/>
                    <a:pt x="916" y="3421"/>
                  </a:cubicBezTo>
                  <a:cubicBezTo>
                    <a:pt x="933" y="3421"/>
                    <a:pt x="950" y="3415"/>
                    <a:pt x="964" y="3406"/>
                  </a:cubicBezTo>
                  <a:cubicBezTo>
                    <a:pt x="1008" y="3381"/>
                    <a:pt x="1019" y="3323"/>
                    <a:pt x="992" y="3281"/>
                  </a:cubicBezTo>
                  <a:cubicBezTo>
                    <a:pt x="860" y="3068"/>
                    <a:pt x="737" y="2838"/>
                    <a:pt x="630" y="2598"/>
                  </a:cubicBezTo>
                  <a:cubicBezTo>
                    <a:pt x="614" y="2564"/>
                    <a:pt x="581" y="2544"/>
                    <a:pt x="546" y="2544"/>
                  </a:cubicBezTo>
                  <a:close/>
                  <a:moveTo>
                    <a:pt x="18928" y="2969"/>
                  </a:moveTo>
                  <a:cubicBezTo>
                    <a:pt x="18889" y="2969"/>
                    <a:pt x="18852" y="2994"/>
                    <a:pt x="18840" y="3034"/>
                  </a:cubicBezTo>
                  <a:cubicBezTo>
                    <a:pt x="18773" y="3266"/>
                    <a:pt x="18692" y="3517"/>
                    <a:pt x="18604" y="3780"/>
                  </a:cubicBezTo>
                  <a:cubicBezTo>
                    <a:pt x="18587" y="3828"/>
                    <a:pt x="18611" y="3880"/>
                    <a:pt x="18659" y="3895"/>
                  </a:cubicBezTo>
                  <a:cubicBezTo>
                    <a:pt x="18669" y="3899"/>
                    <a:pt x="18681" y="3901"/>
                    <a:pt x="18690" y="3901"/>
                  </a:cubicBezTo>
                  <a:cubicBezTo>
                    <a:pt x="18727" y="3901"/>
                    <a:pt x="18763" y="3876"/>
                    <a:pt x="18775" y="3837"/>
                  </a:cubicBezTo>
                  <a:cubicBezTo>
                    <a:pt x="18865" y="3573"/>
                    <a:pt x="18945" y="3320"/>
                    <a:pt x="19014" y="3086"/>
                  </a:cubicBezTo>
                  <a:cubicBezTo>
                    <a:pt x="19030" y="3036"/>
                    <a:pt x="19001" y="2986"/>
                    <a:pt x="18953" y="2972"/>
                  </a:cubicBezTo>
                  <a:cubicBezTo>
                    <a:pt x="18945" y="2970"/>
                    <a:pt x="18936" y="2969"/>
                    <a:pt x="18928" y="2969"/>
                  </a:cubicBezTo>
                  <a:close/>
                  <a:moveTo>
                    <a:pt x="15400" y="3752"/>
                  </a:moveTo>
                  <a:cubicBezTo>
                    <a:pt x="15366" y="3752"/>
                    <a:pt x="15333" y="3772"/>
                    <a:pt x="15318" y="3805"/>
                  </a:cubicBezTo>
                  <a:cubicBezTo>
                    <a:pt x="15235" y="3981"/>
                    <a:pt x="15166" y="4110"/>
                    <a:pt x="15105" y="4198"/>
                  </a:cubicBezTo>
                  <a:cubicBezTo>
                    <a:pt x="15065" y="4256"/>
                    <a:pt x="14992" y="4317"/>
                    <a:pt x="14886" y="4380"/>
                  </a:cubicBezTo>
                  <a:cubicBezTo>
                    <a:pt x="14844" y="4407"/>
                    <a:pt x="14831" y="4463"/>
                    <a:pt x="14856" y="4505"/>
                  </a:cubicBezTo>
                  <a:cubicBezTo>
                    <a:pt x="14873" y="4534"/>
                    <a:pt x="14904" y="4549"/>
                    <a:pt x="14934" y="4549"/>
                  </a:cubicBezTo>
                  <a:cubicBezTo>
                    <a:pt x="14950" y="4549"/>
                    <a:pt x="14967" y="4545"/>
                    <a:pt x="14980" y="4536"/>
                  </a:cubicBezTo>
                  <a:cubicBezTo>
                    <a:pt x="15109" y="4459"/>
                    <a:pt x="15199" y="4382"/>
                    <a:pt x="15255" y="4302"/>
                  </a:cubicBezTo>
                  <a:cubicBezTo>
                    <a:pt x="15322" y="4204"/>
                    <a:pt x="15395" y="4070"/>
                    <a:pt x="15483" y="3882"/>
                  </a:cubicBezTo>
                  <a:cubicBezTo>
                    <a:pt x="15502" y="3836"/>
                    <a:pt x="15483" y="3782"/>
                    <a:pt x="15437" y="3761"/>
                  </a:cubicBezTo>
                  <a:cubicBezTo>
                    <a:pt x="15425" y="3755"/>
                    <a:pt x="15413" y="3752"/>
                    <a:pt x="15400" y="3752"/>
                  </a:cubicBezTo>
                  <a:close/>
                  <a:moveTo>
                    <a:pt x="1382" y="3871"/>
                  </a:moveTo>
                  <a:cubicBezTo>
                    <a:pt x="1361" y="3871"/>
                    <a:pt x="1340" y="3878"/>
                    <a:pt x="1322" y="3893"/>
                  </a:cubicBezTo>
                  <a:cubicBezTo>
                    <a:pt x="1286" y="3928"/>
                    <a:pt x="1280" y="3983"/>
                    <a:pt x="1315" y="4022"/>
                  </a:cubicBezTo>
                  <a:cubicBezTo>
                    <a:pt x="1491" y="4225"/>
                    <a:pt x="1683" y="4415"/>
                    <a:pt x="1886" y="4582"/>
                  </a:cubicBezTo>
                  <a:cubicBezTo>
                    <a:pt x="1904" y="4595"/>
                    <a:pt x="1925" y="4603"/>
                    <a:pt x="1944" y="4603"/>
                  </a:cubicBezTo>
                  <a:cubicBezTo>
                    <a:pt x="1971" y="4603"/>
                    <a:pt x="1996" y="4591"/>
                    <a:pt x="2015" y="4568"/>
                  </a:cubicBezTo>
                  <a:cubicBezTo>
                    <a:pt x="2045" y="4530"/>
                    <a:pt x="2040" y="4472"/>
                    <a:pt x="2001" y="4442"/>
                  </a:cubicBezTo>
                  <a:cubicBezTo>
                    <a:pt x="1806" y="4281"/>
                    <a:pt x="1622" y="4098"/>
                    <a:pt x="1451" y="3903"/>
                  </a:cubicBezTo>
                  <a:cubicBezTo>
                    <a:pt x="1433" y="3882"/>
                    <a:pt x="1408" y="3871"/>
                    <a:pt x="1382" y="3871"/>
                  </a:cubicBezTo>
                  <a:close/>
                  <a:moveTo>
                    <a:pt x="14210" y="4673"/>
                  </a:moveTo>
                  <a:cubicBezTo>
                    <a:pt x="14201" y="4673"/>
                    <a:pt x="14191" y="4675"/>
                    <a:pt x="14182" y="4678"/>
                  </a:cubicBezTo>
                  <a:cubicBezTo>
                    <a:pt x="13964" y="4749"/>
                    <a:pt x="13710" y="4818"/>
                    <a:pt x="13430" y="4885"/>
                  </a:cubicBezTo>
                  <a:cubicBezTo>
                    <a:pt x="13382" y="4896"/>
                    <a:pt x="13352" y="4946"/>
                    <a:pt x="13363" y="4994"/>
                  </a:cubicBezTo>
                  <a:cubicBezTo>
                    <a:pt x="13373" y="5036"/>
                    <a:pt x="13411" y="5063"/>
                    <a:pt x="13451" y="5063"/>
                  </a:cubicBezTo>
                  <a:cubicBezTo>
                    <a:pt x="13459" y="5063"/>
                    <a:pt x="13465" y="5063"/>
                    <a:pt x="13472" y="5061"/>
                  </a:cubicBezTo>
                  <a:cubicBezTo>
                    <a:pt x="13758" y="4994"/>
                    <a:pt x="14015" y="4923"/>
                    <a:pt x="14238" y="4850"/>
                  </a:cubicBezTo>
                  <a:cubicBezTo>
                    <a:pt x="14286" y="4835"/>
                    <a:pt x="14313" y="4783"/>
                    <a:pt x="14297" y="4735"/>
                  </a:cubicBezTo>
                  <a:cubicBezTo>
                    <a:pt x="14285" y="4698"/>
                    <a:pt x="14249" y="4673"/>
                    <a:pt x="14210" y="4673"/>
                  </a:cubicBezTo>
                  <a:close/>
                  <a:moveTo>
                    <a:pt x="12682" y="5046"/>
                  </a:moveTo>
                  <a:cubicBezTo>
                    <a:pt x="12677" y="5046"/>
                    <a:pt x="12671" y="5047"/>
                    <a:pt x="12665" y="5048"/>
                  </a:cubicBezTo>
                  <a:cubicBezTo>
                    <a:pt x="12421" y="5094"/>
                    <a:pt x="12160" y="5138"/>
                    <a:pt x="11892" y="5180"/>
                  </a:cubicBezTo>
                  <a:cubicBezTo>
                    <a:pt x="11842" y="5188"/>
                    <a:pt x="11807" y="5234"/>
                    <a:pt x="11815" y="5284"/>
                  </a:cubicBezTo>
                  <a:lnTo>
                    <a:pt x="11815" y="5282"/>
                  </a:lnTo>
                  <a:cubicBezTo>
                    <a:pt x="11823" y="5328"/>
                    <a:pt x="11861" y="5361"/>
                    <a:pt x="11905" y="5361"/>
                  </a:cubicBezTo>
                  <a:cubicBezTo>
                    <a:pt x="11909" y="5361"/>
                    <a:pt x="11915" y="5359"/>
                    <a:pt x="11919" y="5359"/>
                  </a:cubicBezTo>
                  <a:cubicBezTo>
                    <a:pt x="12191" y="5316"/>
                    <a:pt x="12452" y="5272"/>
                    <a:pt x="12698" y="5226"/>
                  </a:cubicBezTo>
                  <a:cubicBezTo>
                    <a:pt x="12747" y="5217"/>
                    <a:pt x="12780" y="5169"/>
                    <a:pt x="12770" y="5119"/>
                  </a:cubicBezTo>
                  <a:cubicBezTo>
                    <a:pt x="12762" y="5077"/>
                    <a:pt x="12725" y="5046"/>
                    <a:pt x="12682" y="5046"/>
                  </a:cubicBezTo>
                  <a:close/>
                  <a:moveTo>
                    <a:pt x="2592" y="4863"/>
                  </a:moveTo>
                  <a:cubicBezTo>
                    <a:pt x="2560" y="4863"/>
                    <a:pt x="2530" y="4880"/>
                    <a:pt x="2514" y="4910"/>
                  </a:cubicBezTo>
                  <a:cubicBezTo>
                    <a:pt x="2489" y="4954"/>
                    <a:pt x="2504" y="5010"/>
                    <a:pt x="2548" y="5034"/>
                  </a:cubicBezTo>
                  <a:cubicBezTo>
                    <a:pt x="2776" y="5163"/>
                    <a:pt x="3022" y="5274"/>
                    <a:pt x="3277" y="5364"/>
                  </a:cubicBezTo>
                  <a:cubicBezTo>
                    <a:pt x="3287" y="5368"/>
                    <a:pt x="3296" y="5370"/>
                    <a:pt x="3308" y="5370"/>
                  </a:cubicBezTo>
                  <a:cubicBezTo>
                    <a:pt x="3344" y="5370"/>
                    <a:pt x="3379" y="5347"/>
                    <a:pt x="3392" y="5309"/>
                  </a:cubicBezTo>
                  <a:cubicBezTo>
                    <a:pt x="3409" y="5263"/>
                    <a:pt x="3384" y="5211"/>
                    <a:pt x="3336" y="5194"/>
                  </a:cubicBezTo>
                  <a:cubicBezTo>
                    <a:pt x="3093" y="5107"/>
                    <a:pt x="2857" y="5000"/>
                    <a:pt x="2636" y="4875"/>
                  </a:cubicBezTo>
                  <a:cubicBezTo>
                    <a:pt x="2622" y="4867"/>
                    <a:pt x="2607" y="4863"/>
                    <a:pt x="2592" y="4863"/>
                  </a:cubicBezTo>
                  <a:close/>
                  <a:moveTo>
                    <a:pt x="18424" y="4459"/>
                  </a:moveTo>
                  <a:cubicBezTo>
                    <a:pt x="18387" y="4459"/>
                    <a:pt x="18352" y="4481"/>
                    <a:pt x="18339" y="4518"/>
                  </a:cubicBezTo>
                  <a:cubicBezTo>
                    <a:pt x="18253" y="4749"/>
                    <a:pt x="18159" y="4994"/>
                    <a:pt x="18055" y="5251"/>
                  </a:cubicBezTo>
                  <a:cubicBezTo>
                    <a:pt x="18038" y="5297"/>
                    <a:pt x="18061" y="5351"/>
                    <a:pt x="18107" y="5368"/>
                  </a:cubicBezTo>
                  <a:cubicBezTo>
                    <a:pt x="18118" y="5372"/>
                    <a:pt x="18128" y="5374"/>
                    <a:pt x="18140" y="5374"/>
                  </a:cubicBezTo>
                  <a:cubicBezTo>
                    <a:pt x="18176" y="5374"/>
                    <a:pt x="18211" y="5353"/>
                    <a:pt x="18224" y="5318"/>
                  </a:cubicBezTo>
                  <a:cubicBezTo>
                    <a:pt x="18328" y="5059"/>
                    <a:pt x="18423" y="4812"/>
                    <a:pt x="18510" y="4582"/>
                  </a:cubicBezTo>
                  <a:cubicBezTo>
                    <a:pt x="18527" y="4536"/>
                    <a:pt x="18502" y="4482"/>
                    <a:pt x="18456" y="4465"/>
                  </a:cubicBezTo>
                  <a:cubicBezTo>
                    <a:pt x="18445" y="4461"/>
                    <a:pt x="18434" y="4459"/>
                    <a:pt x="18424" y="4459"/>
                  </a:cubicBezTo>
                  <a:close/>
                  <a:moveTo>
                    <a:pt x="11128" y="5289"/>
                  </a:moveTo>
                  <a:cubicBezTo>
                    <a:pt x="11124" y="5289"/>
                    <a:pt x="11119" y="5289"/>
                    <a:pt x="11115" y="5290"/>
                  </a:cubicBezTo>
                  <a:cubicBezTo>
                    <a:pt x="10862" y="5320"/>
                    <a:pt x="10599" y="5351"/>
                    <a:pt x="10334" y="5378"/>
                  </a:cubicBezTo>
                  <a:cubicBezTo>
                    <a:pt x="10284" y="5384"/>
                    <a:pt x="10248" y="5428"/>
                    <a:pt x="10254" y="5478"/>
                  </a:cubicBezTo>
                  <a:cubicBezTo>
                    <a:pt x="10259" y="5524"/>
                    <a:pt x="10298" y="5560"/>
                    <a:pt x="10344" y="5560"/>
                  </a:cubicBezTo>
                  <a:cubicBezTo>
                    <a:pt x="10348" y="5560"/>
                    <a:pt x="10350" y="5558"/>
                    <a:pt x="10353" y="5558"/>
                  </a:cubicBezTo>
                  <a:cubicBezTo>
                    <a:pt x="10618" y="5531"/>
                    <a:pt x="10883" y="5501"/>
                    <a:pt x="11138" y="5468"/>
                  </a:cubicBezTo>
                  <a:cubicBezTo>
                    <a:pt x="11188" y="5462"/>
                    <a:pt x="11222" y="5416"/>
                    <a:pt x="11217" y="5368"/>
                  </a:cubicBezTo>
                  <a:cubicBezTo>
                    <a:pt x="11211" y="5323"/>
                    <a:pt x="11173" y="5289"/>
                    <a:pt x="11128" y="5289"/>
                  </a:cubicBezTo>
                  <a:close/>
                  <a:moveTo>
                    <a:pt x="4064" y="5393"/>
                  </a:moveTo>
                  <a:cubicBezTo>
                    <a:pt x="4022" y="5393"/>
                    <a:pt x="3984" y="5424"/>
                    <a:pt x="3975" y="5466"/>
                  </a:cubicBezTo>
                  <a:cubicBezTo>
                    <a:pt x="3966" y="5516"/>
                    <a:pt x="3998" y="5564"/>
                    <a:pt x="4048" y="5573"/>
                  </a:cubicBezTo>
                  <a:cubicBezTo>
                    <a:pt x="4238" y="5610"/>
                    <a:pt x="4438" y="5637"/>
                    <a:pt x="4639" y="5656"/>
                  </a:cubicBezTo>
                  <a:cubicBezTo>
                    <a:pt x="4704" y="5662"/>
                    <a:pt x="4769" y="5666"/>
                    <a:pt x="4837" y="5671"/>
                  </a:cubicBezTo>
                  <a:lnTo>
                    <a:pt x="4844" y="5671"/>
                  </a:lnTo>
                  <a:cubicBezTo>
                    <a:pt x="4890" y="5671"/>
                    <a:pt x="4931" y="5637"/>
                    <a:pt x="4934" y="5589"/>
                  </a:cubicBezTo>
                  <a:cubicBezTo>
                    <a:pt x="4938" y="5539"/>
                    <a:pt x="4900" y="5495"/>
                    <a:pt x="4850" y="5491"/>
                  </a:cubicBezTo>
                  <a:cubicBezTo>
                    <a:pt x="4785" y="5485"/>
                    <a:pt x="4720" y="5479"/>
                    <a:pt x="4654" y="5474"/>
                  </a:cubicBezTo>
                  <a:cubicBezTo>
                    <a:pt x="4459" y="5456"/>
                    <a:pt x="4267" y="5430"/>
                    <a:pt x="4081" y="5395"/>
                  </a:cubicBezTo>
                  <a:cubicBezTo>
                    <a:pt x="4075" y="5394"/>
                    <a:pt x="4069" y="5393"/>
                    <a:pt x="4064" y="5393"/>
                  </a:cubicBezTo>
                  <a:close/>
                  <a:moveTo>
                    <a:pt x="9560" y="5449"/>
                  </a:moveTo>
                  <a:cubicBezTo>
                    <a:pt x="9558" y="5449"/>
                    <a:pt x="9556" y="5449"/>
                    <a:pt x="9554" y="5449"/>
                  </a:cubicBezTo>
                  <a:cubicBezTo>
                    <a:pt x="9295" y="5470"/>
                    <a:pt x="9032" y="5489"/>
                    <a:pt x="8769" y="5504"/>
                  </a:cubicBezTo>
                  <a:cubicBezTo>
                    <a:pt x="8719" y="5506"/>
                    <a:pt x="8681" y="5550"/>
                    <a:pt x="8685" y="5600"/>
                  </a:cubicBezTo>
                  <a:cubicBezTo>
                    <a:pt x="8688" y="5648"/>
                    <a:pt x="8729" y="5685"/>
                    <a:pt x="8775" y="5685"/>
                  </a:cubicBezTo>
                  <a:lnTo>
                    <a:pt x="8780" y="5685"/>
                  </a:lnTo>
                  <a:cubicBezTo>
                    <a:pt x="9043" y="5669"/>
                    <a:pt x="9308" y="5652"/>
                    <a:pt x="9567" y="5631"/>
                  </a:cubicBezTo>
                  <a:cubicBezTo>
                    <a:pt x="9619" y="5627"/>
                    <a:pt x="9655" y="5583"/>
                    <a:pt x="9651" y="5533"/>
                  </a:cubicBezTo>
                  <a:cubicBezTo>
                    <a:pt x="9648" y="5486"/>
                    <a:pt x="9607" y="5449"/>
                    <a:pt x="9560" y="5449"/>
                  </a:cubicBezTo>
                  <a:close/>
                  <a:moveTo>
                    <a:pt x="5629" y="5539"/>
                  </a:moveTo>
                  <a:cubicBezTo>
                    <a:pt x="5581" y="5539"/>
                    <a:pt x="5540" y="5577"/>
                    <a:pt x="5539" y="5625"/>
                  </a:cubicBezTo>
                  <a:cubicBezTo>
                    <a:pt x="5537" y="5675"/>
                    <a:pt x="5575" y="5717"/>
                    <a:pt x="5625" y="5719"/>
                  </a:cubicBezTo>
                  <a:cubicBezTo>
                    <a:pt x="5880" y="5731"/>
                    <a:pt x="6145" y="5738"/>
                    <a:pt x="6413" y="5742"/>
                  </a:cubicBezTo>
                  <a:lnTo>
                    <a:pt x="6415" y="5742"/>
                  </a:lnTo>
                  <a:cubicBezTo>
                    <a:pt x="6465" y="5742"/>
                    <a:pt x="6505" y="5702"/>
                    <a:pt x="6505" y="5652"/>
                  </a:cubicBezTo>
                  <a:cubicBezTo>
                    <a:pt x="6507" y="5602"/>
                    <a:pt x="6467" y="5560"/>
                    <a:pt x="6417" y="5560"/>
                  </a:cubicBezTo>
                  <a:cubicBezTo>
                    <a:pt x="6149" y="5556"/>
                    <a:pt x="5886" y="5549"/>
                    <a:pt x="5633" y="5539"/>
                  </a:cubicBezTo>
                  <a:cubicBezTo>
                    <a:pt x="5631" y="5539"/>
                    <a:pt x="5630" y="5539"/>
                    <a:pt x="5629" y="5539"/>
                  </a:cubicBezTo>
                  <a:close/>
                  <a:moveTo>
                    <a:pt x="7993" y="5541"/>
                  </a:moveTo>
                  <a:cubicBezTo>
                    <a:pt x="7991" y="5541"/>
                    <a:pt x="7988" y="5541"/>
                    <a:pt x="7986" y="5541"/>
                  </a:cubicBezTo>
                  <a:cubicBezTo>
                    <a:pt x="7722" y="5550"/>
                    <a:pt x="7457" y="5558"/>
                    <a:pt x="7202" y="5560"/>
                  </a:cubicBezTo>
                  <a:cubicBezTo>
                    <a:pt x="7150" y="5562"/>
                    <a:pt x="7110" y="5602"/>
                    <a:pt x="7112" y="5652"/>
                  </a:cubicBezTo>
                  <a:cubicBezTo>
                    <a:pt x="7112" y="5702"/>
                    <a:pt x="7152" y="5742"/>
                    <a:pt x="7202" y="5742"/>
                  </a:cubicBezTo>
                  <a:lnTo>
                    <a:pt x="7204" y="5742"/>
                  </a:lnTo>
                  <a:cubicBezTo>
                    <a:pt x="7461" y="5738"/>
                    <a:pt x="7727" y="5733"/>
                    <a:pt x="7992" y="5723"/>
                  </a:cubicBezTo>
                  <a:cubicBezTo>
                    <a:pt x="8042" y="5721"/>
                    <a:pt x="8082" y="5679"/>
                    <a:pt x="8080" y="5629"/>
                  </a:cubicBezTo>
                  <a:cubicBezTo>
                    <a:pt x="8078" y="5581"/>
                    <a:pt x="8040" y="5541"/>
                    <a:pt x="7993" y="5541"/>
                  </a:cubicBezTo>
                  <a:close/>
                  <a:moveTo>
                    <a:pt x="17843" y="5923"/>
                  </a:moveTo>
                  <a:cubicBezTo>
                    <a:pt x="17808" y="5923"/>
                    <a:pt x="17774" y="5944"/>
                    <a:pt x="17760" y="5978"/>
                  </a:cubicBezTo>
                  <a:cubicBezTo>
                    <a:pt x="17666" y="6206"/>
                    <a:pt x="17566" y="6444"/>
                    <a:pt x="17455" y="6703"/>
                  </a:cubicBezTo>
                  <a:cubicBezTo>
                    <a:pt x="17434" y="6749"/>
                    <a:pt x="17455" y="6803"/>
                    <a:pt x="17501" y="6822"/>
                  </a:cubicBezTo>
                  <a:cubicBezTo>
                    <a:pt x="17514" y="6828"/>
                    <a:pt x="17526" y="6830"/>
                    <a:pt x="17537" y="6830"/>
                  </a:cubicBezTo>
                  <a:cubicBezTo>
                    <a:pt x="17572" y="6830"/>
                    <a:pt x="17606" y="6809"/>
                    <a:pt x="17622" y="6774"/>
                  </a:cubicBezTo>
                  <a:cubicBezTo>
                    <a:pt x="17733" y="6515"/>
                    <a:pt x="17833" y="6277"/>
                    <a:pt x="17927" y="6049"/>
                  </a:cubicBezTo>
                  <a:cubicBezTo>
                    <a:pt x="17946" y="6003"/>
                    <a:pt x="17925" y="5949"/>
                    <a:pt x="17879" y="5930"/>
                  </a:cubicBezTo>
                  <a:cubicBezTo>
                    <a:pt x="17867" y="5925"/>
                    <a:pt x="17855" y="5923"/>
                    <a:pt x="17843" y="5923"/>
                  </a:cubicBezTo>
                  <a:close/>
                  <a:moveTo>
                    <a:pt x="17226" y="7371"/>
                  </a:moveTo>
                  <a:cubicBezTo>
                    <a:pt x="17190" y="7371"/>
                    <a:pt x="17156" y="7392"/>
                    <a:pt x="17142" y="7426"/>
                  </a:cubicBezTo>
                  <a:cubicBezTo>
                    <a:pt x="17060" y="7613"/>
                    <a:pt x="16981" y="7797"/>
                    <a:pt x="16902" y="7975"/>
                  </a:cubicBezTo>
                  <a:lnTo>
                    <a:pt x="16828" y="8148"/>
                  </a:lnTo>
                  <a:cubicBezTo>
                    <a:pt x="16806" y="8194"/>
                    <a:pt x="16828" y="8247"/>
                    <a:pt x="16874" y="8267"/>
                  </a:cubicBezTo>
                  <a:cubicBezTo>
                    <a:pt x="16885" y="8272"/>
                    <a:pt x="16898" y="8274"/>
                    <a:pt x="16910" y="8274"/>
                  </a:cubicBezTo>
                  <a:cubicBezTo>
                    <a:pt x="16945" y="8274"/>
                    <a:pt x="16979" y="8253"/>
                    <a:pt x="16992" y="8221"/>
                  </a:cubicBezTo>
                  <a:lnTo>
                    <a:pt x="17069" y="8048"/>
                  </a:lnTo>
                  <a:cubicBezTo>
                    <a:pt x="17146" y="7870"/>
                    <a:pt x="17227" y="7685"/>
                    <a:pt x="17309" y="7497"/>
                  </a:cubicBezTo>
                  <a:cubicBezTo>
                    <a:pt x="17328" y="7453"/>
                    <a:pt x="17307" y="7400"/>
                    <a:pt x="17261" y="7379"/>
                  </a:cubicBezTo>
                  <a:cubicBezTo>
                    <a:pt x="17250" y="7374"/>
                    <a:pt x="17238" y="7371"/>
                    <a:pt x="17226" y="7371"/>
                  </a:cubicBezTo>
                  <a:close/>
                  <a:moveTo>
                    <a:pt x="16596" y="8815"/>
                  </a:moveTo>
                  <a:cubicBezTo>
                    <a:pt x="16561" y="8815"/>
                    <a:pt x="16527" y="8837"/>
                    <a:pt x="16513" y="8871"/>
                  </a:cubicBezTo>
                  <a:cubicBezTo>
                    <a:pt x="16482" y="8942"/>
                    <a:pt x="16452" y="9011"/>
                    <a:pt x="16423" y="9080"/>
                  </a:cubicBezTo>
                  <a:cubicBezTo>
                    <a:pt x="16356" y="9239"/>
                    <a:pt x="16281" y="9412"/>
                    <a:pt x="16204" y="9594"/>
                  </a:cubicBezTo>
                  <a:cubicBezTo>
                    <a:pt x="16183" y="9640"/>
                    <a:pt x="16204" y="9694"/>
                    <a:pt x="16250" y="9715"/>
                  </a:cubicBezTo>
                  <a:cubicBezTo>
                    <a:pt x="16262" y="9719"/>
                    <a:pt x="16275" y="9723"/>
                    <a:pt x="16287" y="9723"/>
                  </a:cubicBezTo>
                  <a:cubicBezTo>
                    <a:pt x="16321" y="9723"/>
                    <a:pt x="16356" y="9702"/>
                    <a:pt x="16369" y="9667"/>
                  </a:cubicBezTo>
                  <a:cubicBezTo>
                    <a:pt x="16448" y="9485"/>
                    <a:pt x="16523" y="9312"/>
                    <a:pt x="16590" y="9151"/>
                  </a:cubicBezTo>
                  <a:cubicBezTo>
                    <a:pt x="16618" y="9082"/>
                    <a:pt x="16649" y="9013"/>
                    <a:pt x="16680" y="8942"/>
                  </a:cubicBezTo>
                  <a:cubicBezTo>
                    <a:pt x="16699" y="8896"/>
                    <a:pt x="16678" y="8842"/>
                    <a:pt x="16632" y="8823"/>
                  </a:cubicBezTo>
                  <a:cubicBezTo>
                    <a:pt x="16620" y="8818"/>
                    <a:pt x="16608" y="8815"/>
                    <a:pt x="16596" y="8815"/>
                  </a:cubicBezTo>
                  <a:close/>
                  <a:moveTo>
                    <a:pt x="15977" y="10264"/>
                  </a:moveTo>
                  <a:cubicBezTo>
                    <a:pt x="15941" y="10264"/>
                    <a:pt x="15907" y="10285"/>
                    <a:pt x="15891" y="10319"/>
                  </a:cubicBezTo>
                  <a:cubicBezTo>
                    <a:pt x="15792" y="10551"/>
                    <a:pt x="15688" y="10793"/>
                    <a:pt x="15581" y="11042"/>
                  </a:cubicBezTo>
                  <a:cubicBezTo>
                    <a:pt x="15560" y="11088"/>
                    <a:pt x="15581" y="11142"/>
                    <a:pt x="15627" y="11161"/>
                  </a:cubicBezTo>
                  <a:cubicBezTo>
                    <a:pt x="15638" y="11167"/>
                    <a:pt x="15652" y="11169"/>
                    <a:pt x="15663" y="11169"/>
                  </a:cubicBezTo>
                  <a:cubicBezTo>
                    <a:pt x="15698" y="11169"/>
                    <a:pt x="15732" y="11150"/>
                    <a:pt x="15746" y="11115"/>
                  </a:cubicBezTo>
                  <a:cubicBezTo>
                    <a:pt x="15855" y="10866"/>
                    <a:pt x="15959" y="10622"/>
                    <a:pt x="16058" y="10390"/>
                  </a:cubicBezTo>
                  <a:cubicBezTo>
                    <a:pt x="16079" y="10344"/>
                    <a:pt x="16058" y="10292"/>
                    <a:pt x="16012" y="10271"/>
                  </a:cubicBezTo>
                  <a:cubicBezTo>
                    <a:pt x="16001" y="10266"/>
                    <a:pt x="15989" y="10264"/>
                    <a:pt x="15977" y="10264"/>
                  </a:cubicBezTo>
                  <a:close/>
                  <a:moveTo>
                    <a:pt x="15350" y="11711"/>
                  </a:moveTo>
                  <a:cubicBezTo>
                    <a:pt x="15315" y="11711"/>
                    <a:pt x="15282" y="11731"/>
                    <a:pt x="15266" y="11766"/>
                  </a:cubicBezTo>
                  <a:cubicBezTo>
                    <a:pt x="15164" y="12003"/>
                    <a:pt x="15059" y="12245"/>
                    <a:pt x="14951" y="12489"/>
                  </a:cubicBezTo>
                  <a:cubicBezTo>
                    <a:pt x="14932" y="12535"/>
                    <a:pt x="14953" y="12587"/>
                    <a:pt x="14999" y="12608"/>
                  </a:cubicBezTo>
                  <a:cubicBezTo>
                    <a:pt x="15011" y="12611"/>
                    <a:pt x="15022" y="12615"/>
                    <a:pt x="15036" y="12615"/>
                  </a:cubicBezTo>
                  <a:cubicBezTo>
                    <a:pt x="15070" y="12615"/>
                    <a:pt x="15103" y="12594"/>
                    <a:pt x="15118" y="12560"/>
                  </a:cubicBezTo>
                  <a:cubicBezTo>
                    <a:pt x="15224" y="12316"/>
                    <a:pt x="15329" y="12074"/>
                    <a:pt x="15433" y="11838"/>
                  </a:cubicBezTo>
                  <a:cubicBezTo>
                    <a:pt x="15452" y="11792"/>
                    <a:pt x="15431" y="11739"/>
                    <a:pt x="15385" y="11718"/>
                  </a:cubicBezTo>
                  <a:cubicBezTo>
                    <a:pt x="15373" y="11713"/>
                    <a:pt x="15362" y="11711"/>
                    <a:pt x="15350" y="11711"/>
                  </a:cubicBezTo>
                  <a:close/>
                  <a:moveTo>
                    <a:pt x="14720" y="13156"/>
                  </a:moveTo>
                  <a:cubicBezTo>
                    <a:pt x="14686" y="13156"/>
                    <a:pt x="14652" y="13176"/>
                    <a:pt x="14637" y="13210"/>
                  </a:cubicBezTo>
                  <a:lnTo>
                    <a:pt x="14322" y="13933"/>
                  </a:lnTo>
                  <a:cubicBezTo>
                    <a:pt x="14303" y="13979"/>
                    <a:pt x="14324" y="14033"/>
                    <a:pt x="14368" y="14052"/>
                  </a:cubicBezTo>
                  <a:lnTo>
                    <a:pt x="14370" y="14052"/>
                  </a:lnTo>
                  <a:cubicBezTo>
                    <a:pt x="14382" y="14058"/>
                    <a:pt x="14393" y="14060"/>
                    <a:pt x="14405" y="14060"/>
                  </a:cubicBezTo>
                  <a:cubicBezTo>
                    <a:pt x="14441" y="14060"/>
                    <a:pt x="14474" y="14039"/>
                    <a:pt x="14489" y="14006"/>
                  </a:cubicBezTo>
                  <a:lnTo>
                    <a:pt x="14804" y="13283"/>
                  </a:lnTo>
                  <a:cubicBezTo>
                    <a:pt x="14825" y="13237"/>
                    <a:pt x="14804" y="13183"/>
                    <a:pt x="14758" y="13164"/>
                  </a:cubicBezTo>
                  <a:cubicBezTo>
                    <a:pt x="14746" y="13158"/>
                    <a:pt x="14733" y="13156"/>
                    <a:pt x="14720" y="13156"/>
                  </a:cubicBezTo>
                  <a:close/>
                  <a:moveTo>
                    <a:pt x="14089" y="14600"/>
                  </a:moveTo>
                  <a:cubicBezTo>
                    <a:pt x="14054" y="14600"/>
                    <a:pt x="14021" y="14621"/>
                    <a:pt x="14006" y="14654"/>
                  </a:cubicBezTo>
                  <a:lnTo>
                    <a:pt x="13691" y="15378"/>
                  </a:lnTo>
                  <a:cubicBezTo>
                    <a:pt x="13670" y="15424"/>
                    <a:pt x="13691" y="15475"/>
                    <a:pt x="13737" y="15497"/>
                  </a:cubicBezTo>
                  <a:cubicBezTo>
                    <a:pt x="13749" y="15502"/>
                    <a:pt x="13762" y="15504"/>
                    <a:pt x="13774" y="15504"/>
                  </a:cubicBezTo>
                  <a:cubicBezTo>
                    <a:pt x="13808" y="15504"/>
                    <a:pt x="13843" y="15483"/>
                    <a:pt x="13856" y="15450"/>
                  </a:cubicBezTo>
                  <a:lnTo>
                    <a:pt x="14173" y="14727"/>
                  </a:lnTo>
                  <a:cubicBezTo>
                    <a:pt x="14194" y="14681"/>
                    <a:pt x="14173" y="14628"/>
                    <a:pt x="14127" y="14608"/>
                  </a:cubicBezTo>
                  <a:cubicBezTo>
                    <a:pt x="14114" y="14603"/>
                    <a:pt x="14102" y="14600"/>
                    <a:pt x="14089" y="14600"/>
                  </a:cubicBezTo>
                  <a:close/>
                  <a:moveTo>
                    <a:pt x="13458" y="16044"/>
                  </a:moveTo>
                  <a:cubicBezTo>
                    <a:pt x="13423" y="16044"/>
                    <a:pt x="13389" y="16064"/>
                    <a:pt x="13375" y="16099"/>
                  </a:cubicBezTo>
                  <a:lnTo>
                    <a:pt x="13058" y="16820"/>
                  </a:lnTo>
                  <a:cubicBezTo>
                    <a:pt x="13037" y="16866"/>
                    <a:pt x="13058" y="16920"/>
                    <a:pt x="13104" y="16939"/>
                  </a:cubicBezTo>
                  <a:cubicBezTo>
                    <a:pt x="13116" y="16945"/>
                    <a:pt x="13129" y="16947"/>
                    <a:pt x="13141" y="16947"/>
                  </a:cubicBezTo>
                  <a:cubicBezTo>
                    <a:pt x="13175" y="16947"/>
                    <a:pt x="13210" y="16928"/>
                    <a:pt x="13223" y="16893"/>
                  </a:cubicBezTo>
                  <a:lnTo>
                    <a:pt x="13540" y="16172"/>
                  </a:lnTo>
                  <a:cubicBezTo>
                    <a:pt x="13561" y="16126"/>
                    <a:pt x="13540" y="16072"/>
                    <a:pt x="13494" y="16051"/>
                  </a:cubicBezTo>
                  <a:cubicBezTo>
                    <a:pt x="13482" y="16046"/>
                    <a:pt x="13470" y="16044"/>
                    <a:pt x="13458" y="16044"/>
                  </a:cubicBezTo>
                  <a:close/>
                  <a:moveTo>
                    <a:pt x="12823" y="17487"/>
                  </a:moveTo>
                  <a:cubicBezTo>
                    <a:pt x="12789" y="17487"/>
                    <a:pt x="12756" y="17508"/>
                    <a:pt x="12742" y="17541"/>
                  </a:cubicBezTo>
                  <a:lnTo>
                    <a:pt x="12423" y="18265"/>
                  </a:lnTo>
                  <a:cubicBezTo>
                    <a:pt x="12404" y="18311"/>
                    <a:pt x="12425" y="18364"/>
                    <a:pt x="12469" y="18383"/>
                  </a:cubicBezTo>
                  <a:cubicBezTo>
                    <a:pt x="12483" y="18389"/>
                    <a:pt x="12494" y="18391"/>
                    <a:pt x="12506" y="18391"/>
                  </a:cubicBezTo>
                  <a:cubicBezTo>
                    <a:pt x="12542" y="18391"/>
                    <a:pt x="12575" y="18372"/>
                    <a:pt x="12590" y="18337"/>
                  </a:cubicBezTo>
                  <a:lnTo>
                    <a:pt x="12907" y="17614"/>
                  </a:lnTo>
                  <a:cubicBezTo>
                    <a:pt x="12928" y="17568"/>
                    <a:pt x="12907" y="17516"/>
                    <a:pt x="12861" y="17495"/>
                  </a:cubicBezTo>
                  <a:cubicBezTo>
                    <a:pt x="12848" y="17490"/>
                    <a:pt x="12836" y="17487"/>
                    <a:pt x="12823" y="17487"/>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2276600" y="4495900"/>
              <a:ext cx="187175" cy="52100"/>
            </a:xfrm>
            <a:custGeom>
              <a:avLst/>
              <a:gdLst/>
              <a:ahLst/>
              <a:cxnLst/>
              <a:rect l="l" t="t" r="r" b="b"/>
              <a:pathLst>
                <a:path w="7487" h="2084" extrusionOk="0">
                  <a:moveTo>
                    <a:pt x="426" y="0"/>
                  </a:moveTo>
                  <a:lnTo>
                    <a:pt x="0" y="1863"/>
                  </a:lnTo>
                  <a:lnTo>
                    <a:pt x="6766" y="2083"/>
                  </a:lnTo>
                  <a:lnTo>
                    <a:pt x="7487" y="240"/>
                  </a:lnTo>
                  <a:lnTo>
                    <a:pt x="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2546450" y="4131650"/>
              <a:ext cx="118375" cy="220425"/>
            </a:xfrm>
            <a:custGeom>
              <a:avLst/>
              <a:gdLst/>
              <a:ahLst/>
              <a:cxnLst/>
              <a:rect l="l" t="t" r="r" b="b"/>
              <a:pathLst>
                <a:path w="4735" h="8817" extrusionOk="0">
                  <a:moveTo>
                    <a:pt x="4613" y="1"/>
                  </a:moveTo>
                  <a:cubicBezTo>
                    <a:pt x="4587" y="1"/>
                    <a:pt x="4561" y="14"/>
                    <a:pt x="4546" y="47"/>
                  </a:cubicBezTo>
                  <a:cubicBezTo>
                    <a:pt x="3200" y="3005"/>
                    <a:pt x="1698" y="5884"/>
                    <a:pt x="42" y="8681"/>
                  </a:cubicBezTo>
                  <a:cubicBezTo>
                    <a:pt x="1" y="8752"/>
                    <a:pt x="64" y="8817"/>
                    <a:pt x="126" y="8817"/>
                  </a:cubicBezTo>
                  <a:cubicBezTo>
                    <a:pt x="154" y="8817"/>
                    <a:pt x="181" y="8804"/>
                    <a:pt x="199" y="8773"/>
                  </a:cubicBezTo>
                  <a:cubicBezTo>
                    <a:pt x="1853" y="5977"/>
                    <a:pt x="3355" y="3097"/>
                    <a:pt x="4702" y="139"/>
                  </a:cubicBezTo>
                  <a:cubicBezTo>
                    <a:pt x="4735" y="67"/>
                    <a:pt x="4671" y="1"/>
                    <a:pt x="461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2415575" y="4053500"/>
              <a:ext cx="58800" cy="131325"/>
            </a:xfrm>
            <a:custGeom>
              <a:avLst/>
              <a:gdLst/>
              <a:ahLst/>
              <a:cxnLst/>
              <a:rect l="l" t="t" r="r" b="b"/>
              <a:pathLst>
                <a:path w="2352" h="5253" extrusionOk="0">
                  <a:moveTo>
                    <a:pt x="2230" y="1"/>
                  </a:moveTo>
                  <a:cubicBezTo>
                    <a:pt x="2203" y="1"/>
                    <a:pt x="2177" y="15"/>
                    <a:pt x="2162" y="48"/>
                  </a:cubicBezTo>
                  <a:cubicBezTo>
                    <a:pt x="1379" y="1715"/>
                    <a:pt x="668" y="3415"/>
                    <a:pt x="25" y="5143"/>
                  </a:cubicBezTo>
                  <a:cubicBezTo>
                    <a:pt x="1" y="5209"/>
                    <a:pt x="55" y="5252"/>
                    <a:pt x="111" y="5252"/>
                  </a:cubicBezTo>
                  <a:cubicBezTo>
                    <a:pt x="148" y="5252"/>
                    <a:pt x="186" y="5234"/>
                    <a:pt x="202" y="5191"/>
                  </a:cubicBezTo>
                  <a:cubicBezTo>
                    <a:pt x="836" y="3478"/>
                    <a:pt x="1544" y="1794"/>
                    <a:pt x="2317" y="139"/>
                  </a:cubicBezTo>
                  <a:cubicBezTo>
                    <a:pt x="2352" y="67"/>
                    <a:pt x="2288" y="1"/>
                    <a:pt x="2230"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2438025" y="4083925"/>
              <a:ext cx="9000" cy="31750"/>
            </a:xfrm>
            <a:custGeom>
              <a:avLst/>
              <a:gdLst/>
              <a:ahLst/>
              <a:cxnLst/>
              <a:rect l="l" t="t" r="r" b="b"/>
              <a:pathLst>
                <a:path w="360" h="1270" extrusionOk="0">
                  <a:moveTo>
                    <a:pt x="113" y="1"/>
                  </a:moveTo>
                  <a:cubicBezTo>
                    <a:pt x="60" y="1"/>
                    <a:pt x="1" y="46"/>
                    <a:pt x="11" y="115"/>
                  </a:cubicBezTo>
                  <a:cubicBezTo>
                    <a:pt x="65" y="477"/>
                    <a:pt x="119" y="842"/>
                    <a:pt x="172" y="1204"/>
                  </a:cubicBezTo>
                  <a:cubicBezTo>
                    <a:pt x="179" y="1250"/>
                    <a:pt x="211" y="1270"/>
                    <a:pt x="246" y="1270"/>
                  </a:cubicBezTo>
                  <a:cubicBezTo>
                    <a:pt x="299" y="1270"/>
                    <a:pt x="359" y="1225"/>
                    <a:pt x="349" y="1156"/>
                  </a:cubicBezTo>
                  <a:cubicBezTo>
                    <a:pt x="295" y="792"/>
                    <a:pt x="240" y="429"/>
                    <a:pt x="188" y="67"/>
                  </a:cubicBezTo>
                  <a:cubicBezTo>
                    <a:pt x="181" y="21"/>
                    <a:pt x="149" y="1"/>
                    <a:pt x="11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1929475" y="3594850"/>
              <a:ext cx="465450" cy="356425"/>
            </a:xfrm>
            <a:custGeom>
              <a:avLst/>
              <a:gdLst/>
              <a:ahLst/>
              <a:cxnLst/>
              <a:rect l="l" t="t" r="r" b="b"/>
              <a:pathLst>
                <a:path w="18618" h="14257" extrusionOk="0">
                  <a:moveTo>
                    <a:pt x="1846" y="0"/>
                  </a:moveTo>
                  <a:cubicBezTo>
                    <a:pt x="1846" y="1"/>
                    <a:pt x="1" y="11869"/>
                    <a:pt x="4737" y="13689"/>
                  </a:cubicBezTo>
                  <a:cubicBezTo>
                    <a:pt x="5803" y="14099"/>
                    <a:pt x="7109" y="14256"/>
                    <a:pt x="8490" y="14256"/>
                  </a:cubicBezTo>
                  <a:cubicBezTo>
                    <a:pt x="13134" y="14256"/>
                    <a:pt x="18617" y="12469"/>
                    <a:pt x="18617" y="12469"/>
                  </a:cubicBezTo>
                  <a:lnTo>
                    <a:pt x="18213" y="11013"/>
                  </a:lnTo>
                  <a:cubicBezTo>
                    <a:pt x="18213" y="11013"/>
                    <a:pt x="8499" y="10585"/>
                    <a:pt x="7973" y="9482"/>
                  </a:cubicBezTo>
                  <a:cubicBezTo>
                    <a:pt x="7445" y="8379"/>
                    <a:pt x="7486" y="881"/>
                    <a:pt x="7486" y="881"/>
                  </a:cubicBezTo>
                  <a:lnTo>
                    <a:pt x="1846"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2084500" y="3832450"/>
              <a:ext cx="46175" cy="18200"/>
            </a:xfrm>
            <a:custGeom>
              <a:avLst/>
              <a:gdLst/>
              <a:ahLst/>
              <a:cxnLst/>
              <a:rect l="l" t="t" r="r" b="b"/>
              <a:pathLst>
                <a:path w="1847" h="728" extrusionOk="0">
                  <a:moveTo>
                    <a:pt x="1713" y="1"/>
                  </a:moveTo>
                  <a:cubicBezTo>
                    <a:pt x="1706" y="1"/>
                    <a:pt x="1699" y="2"/>
                    <a:pt x="1691" y="3"/>
                  </a:cubicBezTo>
                  <a:cubicBezTo>
                    <a:pt x="1135" y="124"/>
                    <a:pt x="602" y="310"/>
                    <a:pt x="92" y="561"/>
                  </a:cubicBezTo>
                  <a:cubicBezTo>
                    <a:pt x="1" y="606"/>
                    <a:pt x="56" y="727"/>
                    <a:pt x="140" y="727"/>
                  </a:cubicBezTo>
                  <a:cubicBezTo>
                    <a:pt x="153" y="727"/>
                    <a:pt x="167" y="724"/>
                    <a:pt x="182" y="717"/>
                  </a:cubicBezTo>
                  <a:cubicBezTo>
                    <a:pt x="680" y="473"/>
                    <a:pt x="1198" y="295"/>
                    <a:pt x="1739" y="178"/>
                  </a:cubicBezTo>
                  <a:cubicBezTo>
                    <a:pt x="1847" y="154"/>
                    <a:pt x="1812" y="1"/>
                    <a:pt x="1713"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2072350" y="3824925"/>
              <a:ext cx="43900" cy="14825"/>
            </a:xfrm>
            <a:custGeom>
              <a:avLst/>
              <a:gdLst/>
              <a:ahLst/>
              <a:cxnLst/>
              <a:rect l="l" t="t" r="r" b="b"/>
              <a:pathLst>
                <a:path w="1756" h="593" extrusionOk="0">
                  <a:moveTo>
                    <a:pt x="105" y="0"/>
                  </a:moveTo>
                  <a:cubicBezTo>
                    <a:pt x="0" y="0"/>
                    <a:pt x="6" y="169"/>
                    <a:pt x="117" y="183"/>
                  </a:cubicBezTo>
                  <a:cubicBezTo>
                    <a:pt x="627" y="247"/>
                    <a:pt x="1099" y="377"/>
                    <a:pt x="1571" y="584"/>
                  </a:cubicBezTo>
                  <a:cubicBezTo>
                    <a:pt x="1585" y="590"/>
                    <a:pt x="1598" y="593"/>
                    <a:pt x="1610" y="593"/>
                  </a:cubicBezTo>
                  <a:cubicBezTo>
                    <a:pt x="1697" y="593"/>
                    <a:pt x="1755" y="469"/>
                    <a:pt x="1661" y="427"/>
                  </a:cubicBezTo>
                  <a:cubicBezTo>
                    <a:pt x="1161" y="208"/>
                    <a:pt x="658" y="70"/>
                    <a:pt x="117" y="1"/>
                  </a:cubicBezTo>
                  <a:cubicBezTo>
                    <a:pt x="113" y="1"/>
                    <a:pt x="109" y="0"/>
                    <a:pt x="105"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1949250" y="3448775"/>
              <a:ext cx="192500" cy="230500"/>
            </a:xfrm>
            <a:custGeom>
              <a:avLst/>
              <a:gdLst/>
              <a:ahLst/>
              <a:cxnLst/>
              <a:rect l="l" t="t" r="r" b="b"/>
              <a:pathLst>
                <a:path w="7700" h="9220" extrusionOk="0">
                  <a:moveTo>
                    <a:pt x="4491" y="0"/>
                  </a:moveTo>
                  <a:cubicBezTo>
                    <a:pt x="3467" y="0"/>
                    <a:pt x="2598" y="582"/>
                    <a:pt x="1951" y="1642"/>
                  </a:cubicBezTo>
                  <a:cubicBezTo>
                    <a:pt x="905" y="3355"/>
                    <a:pt x="464" y="5406"/>
                    <a:pt x="0" y="9220"/>
                  </a:cubicBezTo>
                  <a:lnTo>
                    <a:pt x="6787" y="9091"/>
                  </a:lnTo>
                  <a:cubicBezTo>
                    <a:pt x="6787" y="9091"/>
                    <a:pt x="7700" y="5901"/>
                    <a:pt x="7529" y="3156"/>
                  </a:cubicBezTo>
                  <a:cubicBezTo>
                    <a:pt x="7422" y="1416"/>
                    <a:pt x="6597" y="593"/>
                    <a:pt x="5647" y="229"/>
                  </a:cubicBezTo>
                  <a:cubicBezTo>
                    <a:pt x="5244" y="75"/>
                    <a:pt x="4858" y="0"/>
                    <a:pt x="4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1971300" y="3411425"/>
              <a:ext cx="147250" cy="136750"/>
            </a:xfrm>
            <a:custGeom>
              <a:avLst/>
              <a:gdLst/>
              <a:ahLst/>
              <a:cxnLst/>
              <a:rect l="l" t="t" r="r" b="b"/>
              <a:pathLst>
                <a:path w="5890" h="5470" extrusionOk="0">
                  <a:moveTo>
                    <a:pt x="5276" y="0"/>
                  </a:moveTo>
                  <a:cubicBezTo>
                    <a:pt x="5223" y="0"/>
                    <a:pt x="5173" y="41"/>
                    <a:pt x="5197" y="104"/>
                  </a:cubicBezTo>
                  <a:lnTo>
                    <a:pt x="5197" y="102"/>
                  </a:lnTo>
                  <a:lnTo>
                    <a:pt x="5197" y="102"/>
                  </a:lnTo>
                  <a:cubicBezTo>
                    <a:pt x="5471" y="808"/>
                    <a:pt x="5765" y="1782"/>
                    <a:pt x="4969" y="2267"/>
                  </a:cubicBezTo>
                  <a:cubicBezTo>
                    <a:pt x="4372" y="2630"/>
                    <a:pt x="3618" y="2509"/>
                    <a:pt x="2958" y="2596"/>
                  </a:cubicBezTo>
                  <a:cubicBezTo>
                    <a:pt x="2329" y="2676"/>
                    <a:pt x="1832" y="2954"/>
                    <a:pt x="1550" y="3539"/>
                  </a:cubicBezTo>
                  <a:cubicBezTo>
                    <a:pt x="1254" y="4153"/>
                    <a:pt x="1095" y="5299"/>
                    <a:pt x="238" y="5299"/>
                  </a:cubicBezTo>
                  <a:cubicBezTo>
                    <a:pt x="197" y="5299"/>
                    <a:pt x="154" y="5296"/>
                    <a:pt x="110" y="5291"/>
                  </a:cubicBezTo>
                  <a:cubicBezTo>
                    <a:pt x="106" y="5290"/>
                    <a:pt x="102" y="5290"/>
                    <a:pt x="98" y="5290"/>
                  </a:cubicBezTo>
                  <a:cubicBezTo>
                    <a:pt x="1" y="5290"/>
                    <a:pt x="6" y="5448"/>
                    <a:pt x="110" y="5461"/>
                  </a:cubicBezTo>
                  <a:cubicBezTo>
                    <a:pt x="156" y="5467"/>
                    <a:pt x="201" y="5470"/>
                    <a:pt x="245" y="5470"/>
                  </a:cubicBezTo>
                  <a:cubicBezTo>
                    <a:pt x="1004" y="5470"/>
                    <a:pt x="1321" y="4630"/>
                    <a:pt x="1541" y="4017"/>
                  </a:cubicBezTo>
                  <a:cubicBezTo>
                    <a:pt x="1690" y="3597"/>
                    <a:pt x="1875" y="3186"/>
                    <a:pt x="2285" y="2964"/>
                  </a:cubicBezTo>
                  <a:cubicBezTo>
                    <a:pt x="2671" y="2755"/>
                    <a:pt x="3131" y="2739"/>
                    <a:pt x="3559" y="2722"/>
                  </a:cubicBezTo>
                  <a:cubicBezTo>
                    <a:pt x="4178" y="2699"/>
                    <a:pt x="4915" y="2665"/>
                    <a:pt x="5358" y="2166"/>
                  </a:cubicBezTo>
                  <a:cubicBezTo>
                    <a:pt x="5889" y="1567"/>
                    <a:pt x="5615" y="712"/>
                    <a:pt x="5362" y="58"/>
                  </a:cubicBezTo>
                  <a:cubicBezTo>
                    <a:pt x="5346" y="18"/>
                    <a:pt x="5311"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2026250" y="3540650"/>
              <a:ext cx="110450" cy="111500"/>
            </a:xfrm>
            <a:custGeom>
              <a:avLst/>
              <a:gdLst/>
              <a:ahLst/>
              <a:cxnLst/>
              <a:rect l="l" t="t" r="r" b="b"/>
              <a:pathLst>
                <a:path w="4418" h="4460" extrusionOk="0">
                  <a:moveTo>
                    <a:pt x="3791" y="1"/>
                  </a:moveTo>
                  <a:cubicBezTo>
                    <a:pt x="2794" y="1"/>
                    <a:pt x="1811" y="398"/>
                    <a:pt x="1123" y="1138"/>
                  </a:cubicBezTo>
                  <a:cubicBezTo>
                    <a:pt x="315" y="2003"/>
                    <a:pt x="1" y="3248"/>
                    <a:pt x="250" y="4397"/>
                  </a:cubicBezTo>
                  <a:cubicBezTo>
                    <a:pt x="259" y="4441"/>
                    <a:pt x="291" y="4459"/>
                    <a:pt x="325" y="4459"/>
                  </a:cubicBezTo>
                  <a:cubicBezTo>
                    <a:pt x="375" y="4459"/>
                    <a:pt x="429" y="4418"/>
                    <a:pt x="415" y="4353"/>
                  </a:cubicBezTo>
                  <a:cubicBezTo>
                    <a:pt x="179" y="3264"/>
                    <a:pt x="480" y="2078"/>
                    <a:pt x="1244" y="1257"/>
                  </a:cubicBezTo>
                  <a:cubicBezTo>
                    <a:pt x="1895" y="556"/>
                    <a:pt x="2838" y="169"/>
                    <a:pt x="3788" y="169"/>
                  </a:cubicBezTo>
                  <a:cubicBezTo>
                    <a:pt x="3949" y="169"/>
                    <a:pt x="4109" y="180"/>
                    <a:pt x="4269" y="202"/>
                  </a:cubicBezTo>
                  <a:cubicBezTo>
                    <a:pt x="4274" y="203"/>
                    <a:pt x="4278" y="203"/>
                    <a:pt x="4283" y="203"/>
                  </a:cubicBezTo>
                  <a:cubicBezTo>
                    <a:pt x="4380" y="203"/>
                    <a:pt x="4417" y="52"/>
                    <a:pt x="4313" y="37"/>
                  </a:cubicBezTo>
                  <a:cubicBezTo>
                    <a:pt x="4140" y="13"/>
                    <a:pt x="3965" y="1"/>
                    <a:pt x="3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1953025" y="3648500"/>
              <a:ext cx="171900" cy="5950"/>
            </a:xfrm>
            <a:custGeom>
              <a:avLst/>
              <a:gdLst/>
              <a:ahLst/>
              <a:cxnLst/>
              <a:rect l="l" t="t" r="r" b="b"/>
              <a:pathLst>
                <a:path w="6876" h="238" extrusionOk="0">
                  <a:moveTo>
                    <a:pt x="6770" y="1"/>
                  </a:moveTo>
                  <a:cubicBezTo>
                    <a:pt x="6769" y="1"/>
                    <a:pt x="6769" y="1"/>
                    <a:pt x="6768" y="1"/>
                  </a:cubicBezTo>
                  <a:cubicBezTo>
                    <a:pt x="5122" y="35"/>
                    <a:pt x="3474" y="71"/>
                    <a:pt x="1827" y="71"/>
                  </a:cubicBezTo>
                  <a:cubicBezTo>
                    <a:pt x="1254" y="71"/>
                    <a:pt x="681" y="67"/>
                    <a:pt x="108" y="57"/>
                  </a:cubicBezTo>
                  <a:cubicBezTo>
                    <a:pt x="107" y="57"/>
                    <a:pt x="107" y="57"/>
                    <a:pt x="106" y="57"/>
                  </a:cubicBezTo>
                  <a:cubicBezTo>
                    <a:pt x="1" y="57"/>
                    <a:pt x="1" y="222"/>
                    <a:pt x="108" y="223"/>
                  </a:cubicBezTo>
                  <a:cubicBezTo>
                    <a:pt x="675" y="233"/>
                    <a:pt x="1243" y="237"/>
                    <a:pt x="1810" y="237"/>
                  </a:cubicBezTo>
                  <a:cubicBezTo>
                    <a:pt x="3463" y="237"/>
                    <a:pt x="5116" y="202"/>
                    <a:pt x="6768" y="168"/>
                  </a:cubicBezTo>
                  <a:cubicBezTo>
                    <a:pt x="6875" y="166"/>
                    <a:pt x="6876" y="1"/>
                    <a:pt x="6770"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2115200" y="3497975"/>
              <a:ext cx="27800" cy="178275"/>
            </a:xfrm>
            <a:custGeom>
              <a:avLst/>
              <a:gdLst/>
              <a:ahLst/>
              <a:cxnLst/>
              <a:rect l="l" t="t" r="r" b="b"/>
              <a:pathLst>
                <a:path w="1112" h="7131" extrusionOk="0">
                  <a:moveTo>
                    <a:pt x="717" y="1"/>
                  </a:moveTo>
                  <a:cubicBezTo>
                    <a:pt x="674" y="1"/>
                    <a:pt x="635" y="27"/>
                    <a:pt x="642" y="81"/>
                  </a:cubicBezTo>
                  <a:cubicBezTo>
                    <a:pt x="939" y="2414"/>
                    <a:pt x="728" y="4783"/>
                    <a:pt x="20" y="7025"/>
                  </a:cubicBezTo>
                  <a:cubicBezTo>
                    <a:pt x="1" y="7089"/>
                    <a:pt x="53" y="7130"/>
                    <a:pt x="105" y="7130"/>
                  </a:cubicBezTo>
                  <a:cubicBezTo>
                    <a:pt x="139" y="7130"/>
                    <a:pt x="172" y="7112"/>
                    <a:pt x="185" y="7071"/>
                  </a:cubicBezTo>
                  <a:cubicBezTo>
                    <a:pt x="897" y="4815"/>
                    <a:pt x="1112" y="2427"/>
                    <a:pt x="813" y="81"/>
                  </a:cubicBezTo>
                  <a:cubicBezTo>
                    <a:pt x="806" y="27"/>
                    <a:pt x="760"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2222300" y="3907100"/>
              <a:ext cx="462325" cy="43075"/>
            </a:xfrm>
            <a:custGeom>
              <a:avLst/>
              <a:gdLst/>
              <a:ahLst/>
              <a:cxnLst/>
              <a:rect l="l" t="t" r="r" b="b"/>
              <a:pathLst>
                <a:path w="18493" h="1723" extrusionOk="0">
                  <a:moveTo>
                    <a:pt x="515" y="0"/>
                  </a:moveTo>
                  <a:lnTo>
                    <a:pt x="1" y="1723"/>
                  </a:lnTo>
                  <a:lnTo>
                    <a:pt x="17980" y="1723"/>
                  </a:lnTo>
                  <a:lnTo>
                    <a:pt x="18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2363350" y="3699200"/>
              <a:ext cx="352300" cy="228775"/>
            </a:xfrm>
            <a:custGeom>
              <a:avLst/>
              <a:gdLst/>
              <a:ahLst/>
              <a:cxnLst/>
              <a:rect l="l" t="t" r="r" b="b"/>
              <a:pathLst>
                <a:path w="14092" h="9151" extrusionOk="0">
                  <a:moveTo>
                    <a:pt x="3033" y="1"/>
                  </a:moveTo>
                  <a:cubicBezTo>
                    <a:pt x="2572" y="1"/>
                    <a:pt x="2170" y="311"/>
                    <a:pt x="2051" y="756"/>
                  </a:cubicBezTo>
                  <a:lnTo>
                    <a:pt x="169" y="7875"/>
                  </a:lnTo>
                  <a:cubicBezTo>
                    <a:pt x="0" y="8519"/>
                    <a:pt x="485" y="9151"/>
                    <a:pt x="1151" y="9151"/>
                  </a:cubicBezTo>
                  <a:lnTo>
                    <a:pt x="11201" y="9151"/>
                  </a:lnTo>
                  <a:cubicBezTo>
                    <a:pt x="11554" y="9151"/>
                    <a:pt x="11863" y="8913"/>
                    <a:pt x="11953" y="8571"/>
                  </a:cubicBezTo>
                  <a:lnTo>
                    <a:pt x="13961" y="977"/>
                  </a:lnTo>
                  <a:cubicBezTo>
                    <a:pt x="14092" y="484"/>
                    <a:pt x="13719" y="1"/>
                    <a:pt x="13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383950" y="3699200"/>
              <a:ext cx="352375" cy="228775"/>
            </a:xfrm>
            <a:custGeom>
              <a:avLst/>
              <a:gdLst/>
              <a:ahLst/>
              <a:cxnLst/>
              <a:rect l="l" t="t" r="r" b="b"/>
              <a:pathLst>
                <a:path w="14095" h="9151" extrusionOk="0">
                  <a:moveTo>
                    <a:pt x="3036" y="1"/>
                  </a:moveTo>
                  <a:cubicBezTo>
                    <a:pt x="2575" y="1"/>
                    <a:pt x="2170" y="311"/>
                    <a:pt x="2053" y="756"/>
                  </a:cubicBezTo>
                  <a:lnTo>
                    <a:pt x="172" y="7875"/>
                  </a:lnTo>
                  <a:cubicBezTo>
                    <a:pt x="1" y="8519"/>
                    <a:pt x="486" y="9151"/>
                    <a:pt x="1154" y="9151"/>
                  </a:cubicBezTo>
                  <a:lnTo>
                    <a:pt x="11204" y="9151"/>
                  </a:lnTo>
                  <a:cubicBezTo>
                    <a:pt x="11556" y="9151"/>
                    <a:pt x="11865" y="8913"/>
                    <a:pt x="11955" y="8571"/>
                  </a:cubicBezTo>
                  <a:lnTo>
                    <a:pt x="13964" y="977"/>
                  </a:lnTo>
                  <a:cubicBezTo>
                    <a:pt x="14094" y="484"/>
                    <a:pt x="13722" y="1"/>
                    <a:pt x="1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530850" y="3799675"/>
              <a:ext cx="59150" cy="55875"/>
            </a:xfrm>
            <a:custGeom>
              <a:avLst/>
              <a:gdLst/>
              <a:ahLst/>
              <a:cxnLst/>
              <a:rect l="l" t="t" r="r" b="b"/>
              <a:pathLst>
                <a:path w="2366" h="2235" extrusionOk="0">
                  <a:moveTo>
                    <a:pt x="1376" y="0"/>
                  </a:moveTo>
                  <a:cubicBezTo>
                    <a:pt x="781" y="0"/>
                    <a:pt x="213" y="501"/>
                    <a:pt x="108" y="1119"/>
                  </a:cubicBezTo>
                  <a:cubicBezTo>
                    <a:pt x="1" y="1734"/>
                    <a:pt x="396" y="2235"/>
                    <a:pt x="990" y="2235"/>
                  </a:cubicBezTo>
                  <a:cubicBezTo>
                    <a:pt x="1585" y="2235"/>
                    <a:pt x="2153" y="1734"/>
                    <a:pt x="2260" y="1119"/>
                  </a:cubicBezTo>
                  <a:cubicBezTo>
                    <a:pt x="2366" y="501"/>
                    <a:pt x="1971"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383825" y="3714600"/>
              <a:ext cx="54775" cy="195000"/>
            </a:xfrm>
            <a:custGeom>
              <a:avLst/>
              <a:gdLst/>
              <a:ahLst/>
              <a:cxnLst/>
              <a:rect l="l" t="t" r="r" b="b"/>
              <a:pathLst>
                <a:path w="2191" h="7800" extrusionOk="0">
                  <a:moveTo>
                    <a:pt x="2079" y="1"/>
                  </a:moveTo>
                  <a:cubicBezTo>
                    <a:pt x="2043" y="1"/>
                    <a:pt x="2009" y="20"/>
                    <a:pt x="1997" y="65"/>
                  </a:cubicBezTo>
                  <a:cubicBezTo>
                    <a:pt x="1337" y="2605"/>
                    <a:pt x="677" y="5145"/>
                    <a:pt x="17" y="7687"/>
                  </a:cubicBezTo>
                  <a:cubicBezTo>
                    <a:pt x="0" y="7755"/>
                    <a:pt x="56" y="7799"/>
                    <a:pt x="111" y="7799"/>
                  </a:cubicBezTo>
                  <a:cubicBezTo>
                    <a:pt x="147" y="7799"/>
                    <a:pt x="182" y="7780"/>
                    <a:pt x="194" y="7735"/>
                  </a:cubicBezTo>
                  <a:cubicBezTo>
                    <a:pt x="854" y="5193"/>
                    <a:pt x="1514" y="2653"/>
                    <a:pt x="2172" y="113"/>
                  </a:cubicBezTo>
                  <a:cubicBezTo>
                    <a:pt x="2190" y="45"/>
                    <a:pt x="2134" y="1"/>
                    <a:pt x="2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4"/>
          <p:cNvSpPr/>
          <p:nvPr/>
        </p:nvSpPr>
        <p:spPr>
          <a:xfrm>
            <a:off x="1340827" y="1562342"/>
            <a:ext cx="255530" cy="250131"/>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8053118" y="4005043"/>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4883094" y="1024000"/>
            <a:ext cx="123300" cy="123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34"/>
          <p:cNvGrpSpPr/>
          <p:nvPr/>
        </p:nvGrpSpPr>
        <p:grpSpPr>
          <a:xfrm>
            <a:off x="826713" y="2416772"/>
            <a:ext cx="502499" cy="309947"/>
            <a:chOff x="14030713" y="3443022"/>
            <a:chExt cx="502499" cy="309947"/>
          </a:xfrm>
        </p:grpSpPr>
        <p:sp>
          <p:nvSpPr>
            <p:cNvPr id="1152" name="Google Shape;1152;p34"/>
            <p:cNvSpPr/>
            <p:nvPr/>
          </p:nvSpPr>
          <p:spPr>
            <a:xfrm>
              <a:off x="14030713" y="3443022"/>
              <a:ext cx="502499" cy="309804"/>
            </a:xfrm>
            <a:custGeom>
              <a:avLst/>
              <a:gdLst/>
              <a:ahLst/>
              <a:cxnLst/>
              <a:rect l="l" t="t" r="r" b="b"/>
              <a:pathLst>
                <a:path w="7067" h="4357" extrusionOk="0">
                  <a:moveTo>
                    <a:pt x="1482" y="0"/>
                  </a:moveTo>
                  <a:cubicBezTo>
                    <a:pt x="1437" y="89"/>
                    <a:pt x="1392" y="180"/>
                    <a:pt x="1350" y="270"/>
                  </a:cubicBezTo>
                  <a:cubicBezTo>
                    <a:pt x="1114" y="768"/>
                    <a:pt x="907" y="1280"/>
                    <a:pt x="681" y="1781"/>
                  </a:cubicBezTo>
                  <a:cubicBezTo>
                    <a:pt x="470" y="2250"/>
                    <a:pt x="239" y="2712"/>
                    <a:pt x="0" y="3169"/>
                  </a:cubicBezTo>
                  <a:cubicBezTo>
                    <a:pt x="1080" y="3805"/>
                    <a:pt x="2236" y="4161"/>
                    <a:pt x="3260" y="4357"/>
                  </a:cubicBezTo>
                  <a:cubicBezTo>
                    <a:pt x="5246" y="4197"/>
                    <a:pt x="6922" y="2850"/>
                    <a:pt x="6922" y="2850"/>
                  </a:cubicBezTo>
                  <a:cubicBezTo>
                    <a:pt x="7067" y="2562"/>
                    <a:pt x="7044" y="2239"/>
                    <a:pt x="6922" y="1894"/>
                  </a:cubicBezTo>
                  <a:cubicBezTo>
                    <a:pt x="6654" y="2036"/>
                    <a:pt x="6355" y="2098"/>
                    <a:pt x="6037" y="2098"/>
                  </a:cubicBezTo>
                  <a:cubicBezTo>
                    <a:pt x="4568" y="2098"/>
                    <a:pt x="2681" y="779"/>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14262444" y="3593409"/>
              <a:ext cx="260529" cy="159560"/>
            </a:xfrm>
            <a:custGeom>
              <a:avLst/>
              <a:gdLst/>
              <a:ahLst/>
              <a:cxnLst/>
              <a:rect l="l" t="t" r="r" b="b"/>
              <a:pathLst>
                <a:path w="3664" h="2244" extrusionOk="0">
                  <a:moveTo>
                    <a:pt x="779" y="1"/>
                  </a:moveTo>
                  <a:lnTo>
                    <a:pt x="779" y="1"/>
                  </a:lnTo>
                  <a:cubicBezTo>
                    <a:pt x="1013" y="1186"/>
                    <a:pt x="1" y="2242"/>
                    <a:pt x="1" y="2242"/>
                  </a:cubicBezTo>
                  <a:lnTo>
                    <a:pt x="1" y="2243"/>
                  </a:lnTo>
                  <a:cubicBezTo>
                    <a:pt x="1987" y="2082"/>
                    <a:pt x="3663" y="735"/>
                    <a:pt x="3663" y="735"/>
                  </a:cubicBezTo>
                  <a:lnTo>
                    <a:pt x="3663" y="735"/>
                  </a:lnTo>
                  <a:cubicBezTo>
                    <a:pt x="3561" y="758"/>
                    <a:pt x="3449" y="769"/>
                    <a:pt x="3330" y="769"/>
                  </a:cubicBezTo>
                  <a:cubicBezTo>
                    <a:pt x="2308" y="769"/>
                    <a:pt x="779" y="1"/>
                    <a:pt x="7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00;p26">
            <a:extLst>
              <a:ext uri="{FF2B5EF4-FFF2-40B4-BE49-F238E27FC236}">
                <a16:creationId xmlns:a16="http://schemas.microsoft.com/office/drawing/2014/main" id="{C51B885B-526C-ED85-7F91-E32F41830E65}"/>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98897E9A-C721-F33C-1C7F-C30253F06488}"/>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D773056B-FA91-ECDA-2C37-D80F48871C7B}"/>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A76714AD-D3AC-04FC-3215-76B099E1B859}"/>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6FFBBA11-037A-DEC3-1D7A-D1A5FE9E6853}"/>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05;p26">
            <a:extLst>
              <a:ext uri="{FF2B5EF4-FFF2-40B4-BE49-F238E27FC236}">
                <a16:creationId xmlns:a16="http://schemas.microsoft.com/office/drawing/2014/main" id="{3BBCB0A8-85E6-4131-97EC-2D57A59E780B}"/>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164476"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Trang </a:t>
            </a:r>
            <a:r>
              <a:rPr lang="vi-VN" sz="1100" dirty="0" err="1">
                <a:latin typeface="Prompt SemiBold" panose="00000700000000000000" pitchFamily="2" charset="-34"/>
                <a:cs typeface="Prompt SemiBold" panose="00000700000000000000" pitchFamily="2" charset="-34"/>
              </a:rPr>
              <a:t>chủ</a:t>
            </a:r>
            <a:endParaRPr lang="vi-VN" sz="1100" dirty="0">
              <a:latin typeface="Prompt SemiBold" panose="00000700000000000000" pitchFamily="2" charset="-34"/>
              <a:cs typeface="Prompt SemiBold" panose="00000700000000000000" pitchFamily="2" charset="-34"/>
            </a:endParaRPr>
          </a:p>
        </p:txBody>
      </p:sp>
      <p:sp>
        <p:nvSpPr>
          <p:cNvPr id="15" name="Google Shape;205;p26">
            <a:extLst>
              <a:ext uri="{FF2B5EF4-FFF2-40B4-BE49-F238E27FC236}">
                <a16:creationId xmlns:a16="http://schemas.microsoft.com/office/drawing/2014/main" id="{FA7052B4-1C76-463F-BE22-9B167C1D49CF}"/>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0" name="Picture 9">
            <a:extLst>
              <a:ext uri="{FF2B5EF4-FFF2-40B4-BE49-F238E27FC236}">
                <a16:creationId xmlns:a16="http://schemas.microsoft.com/office/drawing/2014/main" id="{CA8C4602-8580-49F9-BB39-C1773C60983F}"/>
              </a:ext>
            </a:extLst>
          </p:cNvPr>
          <p:cNvPicPr>
            <a:picLocks noChangeAspect="1"/>
          </p:cNvPicPr>
          <p:nvPr/>
        </p:nvPicPr>
        <p:blipFill>
          <a:blip r:embed="rId3"/>
          <a:stretch>
            <a:fillRect/>
          </a:stretch>
        </p:blipFill>
        <p:spPr>
          <a:xfrm>
            <a:off x="399628" y="1416347"/>
            <a:ext cx="3894666" cy="1911817"/>
          </a:xfrm>
          <a:prstGeom prst="rect">
            <a:avLst/>
          </a:prstGeom>
        </p:spPr>
      </p:pic>
      <p:pic>
        <p:nvPicPr>
          <p:cNvPr id="13" name="Picture 12">
            <a:extLst>
              <a:ext uri="{FF2B5EF4-FFF2-40B4-BE49-F238E27FC236}">
                <a16:creationId xmlns:a16="http://schemas.microsoft.com/office/drawing/2014/main" id="{E3CD4092-A600-41E3-9FA3-EAA1D12C0908}"/>
              </a:ext>
            </a:extLst>
          </p:cNvPr>
          <p:cNvPicPr>
            <a:picLocks noChangeAspect="1"/>
          </p:cNvPicPr>
          <p:nvPr/>
        </p:nvPicPr>
        <p:blipFill>
          <a:blip r:embed="rId4"/>
          <a:stretch>
            <a:fillRect/>
          </a:stretch>
        </p:blipFill>
        <p:spPr>
          <a:xfrm>
            <a:off x="4288582" y="1262446"/>
            <a:ext cx="4492082" cy="2031796"/>
          </a:xfrm>
          <a:prstGeom prst="rect">
            <a:avLst/>
          </a:prstGeom>
        </p:spPr>
      </p:pic>
    </p:spTree>
    <p:extLst>
      <p:ext uri="{BB962C8B-B14F-4D97-AF65-F5344CB8AC3E}">
        <p14:creationId xmlns:p14="http://schemas.microsoft.com/office/powerpoint/2010/main" val="21777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4999" y="1155947"/>
            <a:ext cx="3768947"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Login</a:t>
            </a:r>
            <a:r>
              <a:rPr lang="vi-VN" sz="1100" dirty="0">
                <a:latin typeface="Prompt SemiBold" panose="00000700000000000000" pitchFamily="2" charset="-34"/>
                <a:cs typeface="Prompt SemiBold" panose="00000700000000000000" pitchFamily="2" charset="-34"/>
              </a:rPr>
              <a:t>/</a:t>
            </a:r>
            <a:r>
              <a:rPr lang="vi-VN" sz="1100" dirty="0" err="1">
                <a:latin typeface="Prompt SemiBold" panose="00000700000000000000" pitchFamily="2" charset="-34"/>
                <a:cs typeface="Prompt SemiBold" panose="00000700000000000000" pitchFamily="2" charset="-34"/>
              </a:rPr>
              <a:t>Signup</a:t>
            </a:r>
            <a:r>
              <a:rPr lang="vi-VN" sz="1100" dirty="0">
                <a:latin typeface="Prompt SemiBold" panose="00000700000000000000" pitchFamily="2" charset="-34"/>
                <a:cs typeface="Prompt SemiBold" panose="00000700000000000000" pitchFamily="2" charset="-34"/>
              </a:rPr>
              <a:t> </a:t>
            </a:r>
          </a:p>
        </p:txBody>
      </p:sp>
      <p:sp>
        <p:nvSpPr>
          <p:cNvPr id="15" name="Google Shape;205;p26">
            <a:extLst>
              <a:ext uri="{FF2B5EF4-FFF2-40B4-BE49-F238E27FC236}">
                <a16:creationId xmlns:a16="http://schemas.microsoft.com/office/drawing/2014/main" id="{FA7052B4-1C76-463F-BE22-9B167C1D49CF}"/>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9" name="Picture 8">
            <a:extLst>
              <a:ext uri="{FF2B5EF4-FFF2-40B4-BE49-F238E27FC236}">
                <a16:creationId xmlns:a16="http://schemas.microsoft.com/office/drawing/2014/main" id="{DFAE85CC-CC13-4650-A5D8-04CEFC603335}"/>
              </a:ext>
            </a:extLst>
          </p:cNvPr>
          <p:cNvPicPr>
            <a:picLocks noChangeAspect="1"/>
          </p:cNvPicPr>
          <p:nvPr/>
        </p:nvPicPr>
        <p:blipFill>
          <a:blip r:embed="rId3"/>
          <a:stretch>
            <a:fillRect/>
          </a:stretch>
        </p:blipFill>
        <p:spPr>
          <a:xfrm>
            <a:off x="416066" y="1574370"/>
            <a:ext cx="4067880" cy="2488703"/>
          </a:xfrm>
          <a:prstGeom prst="rect">
            <a:avLst/>
          </a:prstGeom>
        </p:spPr>
      </p:pic>
      <p:pic>
        <p:nvPicPr>
          <p:cNvPr id="14" name="Picture 13">
            <a:extLst>
              <a:ext uri="{FF2B5EF4-FFF2-40B4-BE49-F238E27FC236}">
                <a16:creationId xmlns:a16="http://schemas.microsoft.com/office/drawing/2014/main" id="{DD60A373-9227-49B9-B207-937388C9DF04}"/>
              </a:ext>
            </a:extLst>
          </p:cNvPr>
          <p:cNvPicPr>
            <a:picLocks noChangeAspect="1"/>
          </p:cNvPicPr>
          <p:nvPr/>
        </p:nvPicPr>
        <p:blipFill>
          <a:blip r:embed="rId4"/>
          <a:stretch>
            <a:fillRect/>
          </a:stretch>
        </p:blipFill>
        <p:spPr>
          <a:xfrm>
            <a:off x="4506397" y="1574370"/>
            <a:ext cx="3931164" cy="2510311"/>
          </a:xfrm>
          <a:prstGeom prst="rect">
            <a:avLst/>
          </a:prstGeom>
        </p:spPr>
      </p:pic>
    </p:spTree>
    <p:extLst>
      <p:ext uri="{BB962C8B-B14F-4D97-AF65-F5344CB8AC3E}">
        <p14:creationId xmlns:p14="http://schemas.microsoft.com/office/powerpoint/2010/main" val="1198435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164476"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Menu</a:t>
            </a:r>
            <a:endParaRPr lang="vi-VN" sz="1100" dirty="0">
              <a:latin typeface="Prompt SemiBold" panose="00000700000000000000" pitchFamily="2" charset="-34"/>
              <a:cs typeface="Prompt SemiBold" panose="00000700000000000000" pitchFamily="2" charset="-34"/>
            </a:endParaRPr>
          </a:p>
        </p:txBody>
      </p:sp>
      <p:sp>
        <p:nvSpPr>
          <p:cNvPr id="15" name="Google Shape;205;p26">
            <a:extLst>
              <a:ext uri="{FF2B5EF4-FFF2-40B4-BE49-F238E27FC236}">
                <a16:creationId xmlns:a16="http://schemas.microsoft.com/office/drawing/2014/main" id="{FE89CDD4-6BE8-4EAD-BE52-2BA61DC987A1}"/>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0" name="Picture 9">
            <a:extLst>
              <a:ext uri="{FF2B5EF4-FFF2-40B4-BE49-F238E27FC236}">
                <a16:creationId xmlns:a16="http://schemas.microsoft.com/office/drawing/2014/main" id="{59C3DD0B-66CA-4D1E-8A54-11CC0D7DAA72}"/>
              </a:ext>
            </a:extLst>
          </p:cNvPr>
          <p:cNvPicPr>
            <a:picLocks noChangeAspect="1"/>
          </p:cNvPicPr>
          <p:nvPr/>
        </p:nvPicPr>
        <p:blipFill>
          <a:blip r:embed="rId3"/>
          <a:stretch>
            <a:fillRect/>
          </a:stretch>
        </p:blipFill>
        <p:spPr>
          <a:xfrm>
            <a:off x="1759449" y="1532736"/>
            <a:ext cx="6062133" cy="2982051"/>
          </a:xfrm>
          <a:prstGeom prst="rect">
            <a:avLst/>
          </a:prstGeom>
        </p:spPr>
      </p:pic>
    </p:spTree>
    <p:extLst>
      <p:ext uri="{BB962C8B-B14F-4D97-AF65-F5344CB8AC3E}">
        <p14:creationId xmlns:p14="http://schemas.microsoft.com/office/powerpoint/2010/main" val="286913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4999" y="1155947"/>
            <a:ext cx="3782493"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Chi </a:t>
            </a:r>
            <a:r>
              <a:rPr lang="vi-VN" sz="1100" dirty="0" err="1">
                <a:latin typeface="Prompt SemiBold" panose="00000700000000000000" pitchFamily="2" charset="-34"/>
                <a:cs typeface="Prompt SemiBold" panose="00000700000000000000" pitchFamily="2" charset="-34"/>
              </a:rPr>
              <a:t>tiết</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món</a:t>
            </a:r>
            <a:r>
              <a:rPr lang="vi-VN" sz="1100" dirty="0">
                <a:latin typeface="Prompt SemiBold" panose="00000700000000000000" pitchFamily="2" charset="-34"/>
                <a:cs typeface="Prompt SemiBold" panose="00000700000000000000" pitchFamily="2" charset="-34"/>
              </a:rPr>
              <a:t> ăn</a:t>
            </a:r>
          </a:p>
        </p:txBody>
      </p:sp>
      <p:sp>
        <p:nvSpPr>
          <p:cNvPr id="14" name="Google Shape;205;p26">
            <a:extLst>
              <a:ext uri="{FF2B5EF4-FFF2-40B4-BE49-F238E27FC236}">
                <a16:creationId xmlns:a16="http://schemas.microsoft.com/office/drawing/2014/main" id="{132AC5CA-C28F-4390-8067-E99908234732}"/>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2" name="Picture 11">
            <a:extLst>
              <a:ext uri="{FF2B5EF4-FFF2-40B4-BE49-F238E27FC236}">
                <a16:creationId xmlns:a16="http://schemas.microsoft.com/office/drawing/2014/main" id="{D13EC340-DC31-4213-AC2B-865544A83CFB}"/>
              </a:ext>
            </a:extLst>
          </p:cNvPr>
          <p:cNvPicPr>
            <a:picLocks noChangeAspect="1"/>
          </p:cNvPicPr>
          <p:nvPr/>
        </p:nvPicPr>
        <p:blipFill>
          <a:blip r:embed="rId3"/>
          <a:stretch>
            <a:fillRect/>
          </a:stretch>
        </p:blipFill>
        <p:spPr>
          <a:xfrm>
            <a:off x="1212427" y="1446412"/>
            <a:ext cx="6502400" cy="3186516"/>
          </a:xfrm>
          <a:prstGeom prst="rect">
            <a:avLst/>
          </a:prstGeom>
        </p:spPr>
      </p:pic>
    </p:spTree>
    <p:extLst>
      <p:ext uri="{BB962C8B-B14F-4D97-AF65-F5344CB8AC3E}">
        <p14:creationId xmlns:p14="http://schemas.microsoft.com/office/powerpoint/2010/main" val="113148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857000"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Giỏ</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hàng</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57D4EDFF-32A4-4F6D-BD59-5964B469108A}"/>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0" name="Picture 9">
            <a:extLst>
              <a:ext uri="{FF2B5EF4-FFF2-40B4-BE49-F238E27FC236}">
                <a16:creationId xmlns:a16="http://schemas.microsoft.com/office/drawing/2014/main" id="{1FDBFCFD-6061-400A-94FF-5CC9AF356443}"/>
              </a:ext>
            </a:extLst>
          </p:cNvPr>
          <p:cNvPicPr>
            <a:picLocks noChangeAspect="1"/>
          </p:cNvPicPr>
          <p:nvPr/>
        </p:nvPicPr>
        <p:blipFill>
          <a:blip r:embed="rId3"/>
          <a:stretch>
            <a:fillRect/>
          </a:stretch>
        </p:blipFill>
        <p:spPr>
          <a:xfrm>
            <a:off x="721610" y="1535402"/>
            <a:ext cx="6885508" cy="3069972"/>
          </a:xfrm>
          <a:prstGeom prst="rect">
            <a:avLst/>
          </a:prstGeom>
        </p:spPr>
      </p:pic>
    </p:spTree>
    <p:extLst>
      <p:ext uri="{BB962C8B-B14F-4D97-AF65-F5344CB8AC3E}">
        <p14:creationId xmlns:p14="http://schemas.microsoft.com/office/powerpoint/2010/main" val="1058099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857000"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Trạng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thái</a:t>
            </a:r>
            <a:r>
              <a:rPr lang="vi-VN" sz="1100" dirty="0">
                <a:latin typeface="Prompt SemiBold" panose="00000700000000000000" pitchFamily="2" charset="-34"/>
                <a:cs typeface="Prompt SemiBold" panose="00000700000000000000" pitchFamily="2" charset="-34"/>
              </a:rPr>
              <a:t> đơn </a:t>
            </a:r>
            <a:r>
              <a:rPr lang="vi-VN" sz="1100" dirty="0" err="1">
                <a:latin typeface="Prompt SemiBold" panose="00000700000000000000" pitchFamily="2" charset="-34"/>
                <a:cs typeface="Prompt SemiBold" panose="00000700000000000000" pitchFamily="2" charset="-34"/>
              </a:rPr>
              <a:t>hàng</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C4E466FC-1815-4305-AF1E-6899A592F997}"/>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2" name="Picture 11">
            <a:extLst>
              <a:ext uri="{FF2B5EF4-FFF2-40B4-BE49-F238E27FC236}">
                <a16:creationId xmlns:a16="http://schemas.microsoft.com/office/drawing/2014/main" id="{239EF2D4-2D06-4930-9A81-A9E4870FC85B}"/>
              </a:ext>
            </a:extLst>
          </p:cNvPr>
          <p:cNvPicPr>
            <a:picLocks noChangeAspect="1"/>
          </p:cNvPicPr>
          <p:nvPr/>
        </p:nvPicPr>
        <p:blipFill>
          <a:blip r:embed="rId3"/>
          <a:stretch>
            <a:fillRect/>
          </a:stretch>
        </p:blipFill>
        <p:spPr>
          <a:xfrm>
            <a:off x="949308" y="1522442"/>
            <a:ext cx="6792611" cy="2823134"/>
          </a:xfrm>
          <a:prstGeom prst="rect">
            <a:avLst/>
          </a:prstGeom>
        </p:spPr>
      </p:pic>
    </p:spTree>
    <p:extLst>
      <p:ext uri="{BB962C8B-B14F-4D97-AF65-F5344CB8AC3E}">
        <p14:creationId xmlns:p14="http://schemas.microsoft.com/office/powerpoint/2010/main" val="1474447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Prompt SemiBold" panose="00000700000000000000" pitchFamily="2" charset="-34"/>
                <a:cs typeface="Prompt SemiBold" panose="00000700000000000000" pitchFamily="2" charset="-34"/>
              </a:rPr>
              <a:t>Chi </a:t>
            </a:r>
            <a:r>
              <a:rPr lang="vi-VN" dirty="0" err="1">
                <a:latin typeface="Prompt SemiBold" panose="00000700000000000000" pitchFamily="2" charset="-34"/>
                <a:cs typeface="Prompt SemiBold" panose="00000700000000000000" pitchFamily="2" charset="-34"/>
              </a:rPr>
              <a:t>tiết</a:t>
            </a:r>
            <a:r>
              <a:rPr lang="vi-VN" dirty="0">
                <a:latin typeface="Prompt SemiBold" panose="00000700000000000000" pitchFamily="2" charset="-34"/>
                <a:cs typeface="Prompt SemiBold" panose="00000700000000000000" pitchFamily="2" charset="-34"/>
              </a:rPr>
              <a:t> giao </a:t>
            </a:r>
            <a:r>
              <a:rPr lang="vi-VN" dirty="0" err="1">
                <a:latin typeface="Prompt SemiBold" panose="00000700000000000000" pitchFamily="2" charset="-34"/>
                <a:cs typeface="Prompt SemiBold" panose="00000700000000000000" pitchFamily="2" charset="-34"/>
              </a:rPr>
              <a:t>diện</a:t>
            </a:r>
            <a:r>
              <a:rPr lang="vi-VN" dirty="0">
                <a:latin typeface="Prompt SemiBold" panose="00000700000000000000" pitchFamily="2" charset="-34"/>
                <a:cs typeface="Prompt SemiBold" panose="00000700000000000000" pitchFamily="2" charset="-34"/>
              </a:rPr>
              <a:t> </a:t>
            </a:r>
            <a:r>
              <a:rPr lang="vi-VN" dirty="0" err="1">
                <a:latin typeface="Prompt SemiBold" panose="00000700000000000000" pitchFamily="2" charset="-34"/>
                <a:cs typeface="Prompt SemiBold" panose="00000700000000000000" pitchFamily="2" charset="-34"/>
              </a:rPr>
              <a:t>chức</a:t>
            </a:r>
            <a:r>
              <a:rPr lang="vi-VN" dirty="0">
                <a:latin typeface="Prompt SemiBold" panose="00000700000000000000" pitchFamily="2" charset="-34"/>
                <a:cs typeface="Prompt SemiBold" panose="00000700000000000000" pitchFamily="2" charset="-34"/>
              </a:rPr>
              <a:t> năng</a:t>
            </a:r>
            <a:endParaRPr dirty="0">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857000"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người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dùng</a:t>
            </a:r>
            <a:r>
              <a:rPr lang="vi-VN" sz="1100" dirty="0">
                <a:latin typeface="Prompt SemiBold" panose="00000700000000000000" pitchFamily="2" charset="-34"/>
                <a:cs typeface="Prompt SemiBold" panose="00000700000000000000" pitchFamily="2" charset="-34"/>
              </a:rPr>
              <a:t>: Thông tin </a:t>
            </a:r>
            <a:r>
              <a:rPr lang="vi-VN" sz="1100" dirty="0" err="1">
                <a:latin typeface="Prompt SemiBold" panose="00000700000000000000" pitchFamily="2" charset="-34"/>
                <a:cs typeface="Prompt SemiBold" panose="00000700000000000000" pitchFamily="2" charset="-34"/>
              </a:rPr>
              <a:t>đặt</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hàng</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81C87E3B-2CFD-483E-A71E-7F201F383AF7}"/>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0" name="Picture 9">
            <a:extLst>
              <a:ext uri="{FF2B5EF4-FFF2-40B4-BE49-F238E27FC236}">
                <a16:creationId xmlns:a16="http://schemas.microsoft.com/office/drawing/2014/main" id="{40C6E2C3-BF81-46C7-A226-59B23C806698}"/>
              </a:ext>
            </a:extLst>
          </p:cNvPr>
          <p:cNvPicPr>
            <a:picLocks noChangeAspect="1"/>
          </p:cNvPicPr>
          <p:nvPr/>
        </p:nvPicPr>
        <p:blipFill>
          <a:blip r:embed="rId3"/>
          <a:stretch>
            <a:fillRect/>
          </a:stretch>
        </p:blipFill>
        <p:spPr>
          <a:xfrm>
            <a:off x="1405955" y="1497923"/>
            <a:ext cx="6292179" cy="3235978"/>
          </a:xfrm>
          <a:prstGeom prst="rect">
            <a:avLst/>
          </a:prstGeom>
        </p:spPr>
      </p:pic>
    </p:spTree>
    <p:extLst>
      <p:ext uri="{BB962C8B-B14F-4D97-AF65-F5344CB8AC3E}">
        <p14:creationId xmlns:p14="http://schemas.microsoft.com/office/powerpoint/2010/main" val="143784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00;p26">
            <a:extLst>
              <a:ext uri="{FF2B5EF4-FFF2-40B4-BE49-F238E27FC236}">
                <a16:creationId xmlns:a16="http://schemas.microsoft.com/office/drawing/2014/main" id="{17AEDB5A-98D7-B6DE-1447-E6C70519D6F2}"/>
              </a:ext>
            </a:extLst>
          </p:cNvPr>
          <p:cNvGrpSpPr/>
          <p:nvPr/>
        </p:nvGrpSpPr>
        <p:grpSpPr>
          <a:xfrm>
            <a:off x="1057607" y="402268"/>
            <a:ext cx="7232506" cy="720227"/>
            <a:chOff x="5467825" y="2094550"/>
            <a:chExt cx="2061500" cy="1268575"/>
          </a:xfrm>
        </p:grpSpPr>
        <p:sp>
          <p:nvSpPr>
            <p:cNvPr id="6" name="Google Shape;201;p26">
              <a:extLst>
                <a:ext uri="{FF2B5EF4-FFF2-40B4-BE49-F238E27FC236}">
                  <a16:creationId xmlns:a16="http://schemas.microsoft.com/office/drawing/2014/main" id="{A5E13935-788F-0A4E-DD9A-687C0C9BA673}"/>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p26">
              <a:extLst>
                <a:ext uri="{FF2B5EF4-FFF2-40B4-BE49-F238E27FC236}">
                  <a16:creationId xmlns:a16="http://schemas.microsoft.com/office/drawing/2014/main" id="{60E6230A-30E7-1BF7-A2B7-97A79CBE252F}"/>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6">
              <a:extLst>
                <a:ext uri="{FF2B5EF4-FFF2-40B4-BE49-F238E27FC236}">
                  <a16:creationId xmlns:a16="http://schemas.microsoft.com/office/drawing/2014/main" id="{3ED1F940-10CB-AB75-533C-BE67A4737D2C}"/>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4;p26">
              <a:extLst>
                <a:ext uri="{FF2B5EF4-FFF2-40B4-BE49-F238E27FC236}">
                  <a16:creationId xmlns:a16="http://schemas.microsoft.com/office/drawing/2014/main" id="{564C49AA-0C7D-8BA2-F7D9-277767CB3256}"/>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05;p26">
            <a:extLst>
              <a:ext uri="{FF2B5EF4-FFF2-40B4-BE49-F238E27FC236}">
                <a16:creationId xmlns:a16="http://schemas.microsoft.com/office/drawing/2014/main" id="{EDFD4E5D-E5D9-E65F-6F87-4170010EC2FD}"/>
              </a:ext>
            </a:extLst>
          </p:cNvPr>
          <p:cNvSpPr txBox="1">
            <a:spLocks/>
          </p:cNvSpPr>
          <p:nvPr/>
        </p:nvSpPr>
        <p:spPr>
          <a:xfrm>
            <a:off x="2175637" y="516036"/>
            <a:ext cx="5103338" cy="462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800" b="1">
                <a:latin typeface="Archivo ExtraBold" panose="020B0604020202020204" charset="0"/>
                <a:cs typeface="Archivo ExtraBold" panose="020B0604020202020204" charset="0"/>
              </a:rPr>
              <a:t>THÀNH VIÊN VÀ PHÂN CÔNG CÔNG VIỆC</a:t>
            </a:r>
          </a:p>
        </p:txBody>
      </p:sp>
      <p:graphicFrame>
        <p:nvGraphicFramePr>
          <p:cNvPr id="11" name="Table 10">
            <a:extLst>
              <a:ext uri="{FF2B5EF4-FFF2-40B4-BE49-F238E27FC236}">
                <a16:creationId xmlns:a16="http://schemas.microsoft.com/office/drawing/2014/main" id="{12ED3823-16F2-42DC-1527-C7E5F7F78954}"/>
              </a:ext>
            </a:extLst>
          </p:cNvPr>
          <p:cNvGraphicFramePr>
            <a:graphicFrameLocks noGrp="1"/>
          </p:cNvGraphicFramePr>
          <p:nvPr>
            <p:extLst>
              <p:ext uri="{D42A27DB-BD31-4B8C-83A1-F6EECF244321}">
                <p14:modId xmlns:p14="http://schemas.microsoft.com/office/powerpoint/2010/main" val="683011832"/>
              </p:ext>
            </p:extLst>
          </p:nvPr>
        </p:nvGraphicFramePr>
        <p:xfrm>
          <a:off x="530617" y="1122495"/>
          <a:ext cx="8041342" cy="2966707"/>
        </p:xfrm>
        <a:graphic>
          <a:graphicData uri="http://schemas.openxmlformats.org/drawingml/2006/table">
            <a:tbl>
              <a:tblPr>
                <a:noFill/>
                <a:tableStyleId>{37C6ADC1-74C4-49D6-A6A0-9F0E48D09BDC}</a:tableStyleId>
              </a:tblPr>
              <a:tblGrid>
                <a:gridCol w="1237130">
                  <a:extLst>
                    <a:ext uri="{9D8B030D-6E8A-4147-A177-3AD203B41FA5}">
                      <a16:colId xmlns:a16="http://schemas.microsoft.com/office/drawing/2014/main" val="3040482356"/>
                    </a:ext>
                  </a:extLst>
                </a:gridCol>
                <a:gridCol w="1996888">
                  <a:extLst>
                    <a:ext uri="{9D8B030D-6E8A-4147-A177-3AD203B41FA5}">
                      <a16:colId xmlns:a16="http://schemas.microsoft.com/office/drawing/2014/main" val="282420921"/>
                    </a:ext>
                  </a:extLst>
                </a:gridCol>
                <a:gridCol w="2958353">
                  <a:extLst>
                    <a:ext uri="{9D8B030D-6E8A-4147-A177-3AD203B41FA5}">
                      <a16:colId xmlns:a16="http://schemas.microsoft.com/office/drawing/2014/main" val="1423602986"/>
                    </a:ext>
                  </a:extLst>
                </a:gridCol>
                <a:gridCol w="1230406">
                  <a:extLst>
                    <a:ext uri="{9D8B030D-6E8A-4147-A177-3AD203B41FA5}">
                      <a16:colId xmlns:a16="http://schemas.microsoft.com/office/drawing/2014/main" val="3659787310"/>
                    </a:ext>
                  </a:extLst>
                </a:gridCol>
                <a:gridCol w="618565">
                  <a:extLst>
                    <a:ext uri="{9D8B030D-6E8A-4147-A177-3AD203B41FA5}">
                      <a16:colId xmlns:a16="http://schemas.microsoft.com/office/drawing/2014/main" val="2034343736"/>
                    </a:ext>
                  </a:extLst>
                </a:gridCol>
              </a:tblGrid>
              <a:tr h="497917">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MSSV</a:t>
                      </a:r>
                      <a:endParaRPr sz="1400" b="1">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dirty="0" err="1">
                          <a:latin typeface="Prompt SemiBold" panose="00000700000000000000" pitchFamily="2" charset="-34"/>
                          <a:cs typeface="Prompt SemiBold" panose="00000700000000000000" pitchFamily="2" charset="-34"/>
                        </a:rPr>
                        <a:t>Họ</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và</a:t>
                      </a:r>
                      <a:r>
                        <a:rPr lang="vi-VN" sz="1400" b="1" dirty="0">
                          <a:latin typeface="Prompt SemiBold" panose="00000700000000000000" pitchFamily="2" charset="-34"/>
                          <a:cs typeface="Prompt SemiBold" panose="00000700000000000000" pitchFamily="2" charset="-34"/>
                        </a:rPr>
                        <a:t> Tên</a:t>
                      </a:r>
                      <a:endParaRPr sz="1400" b="1" dirty="0">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Công việc</a:t>
                      </a:r>
                      <a:endParaRPr sz="1400" b="1">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Tiến độ</a:t>
                      </a:r>
                      <a:endParaRPr sz="1400" b="1">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200" b="1">
                          <a:latin typeface="Prompt SemiBold" panose="00000700000000000000" pitchFamily="2" charset="-34"/>
                          <a:cs typeface="Prompt SemiBold" panose="00000700000000000000" pitchFamily="2" charset="-34"/>
                        </a:rPr>
                        <a:t>Note</a:t>
                      </a:r>
                      <a:endParaRPr sz="1200" b="1">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extLst>
                  <a:ext uri="{0D108BD9-81ED-4DB2-BD59-A6C34878D82A}">
                    <a16:rowId xmlns:a16="http://schemas.microsoft.com/office/drawing/2014/main" val="614846680"/>
                  </a:ext>
                </a:extLst>
              </a:tr>
              <a:tr h="753510">
                <a:tc>
                  <a:txBody>
                    <a:bodyPr/>
                    <a:lstStyle/>
                    <a:p>
                      <a:pPr marL="0" lvl="0" indent="0" algn="ctr" rtl="0">
                        <a:spcBef>
                          <a:spcPts val="0"/>
                        </a:spcBef>
                        <a:spcAft>
                          <a:spcPts val="0"/>
                        </a:spcAft>
                        <a:buNone/>
                      </a:pPr>
                      <a:r>
                        <a:rPr lang="vi-VN" sz="1200" dirty="0">
                          <a:latin typeface="Prompt SemiBold" panose="00000700000000000000" pitchFamily="2" charset="-34"/>
                          <a:cs typeface="Prompt SemiBold" panose="00000700000000000000" pitchFamily="2" charset="-34"/>
                        </a:rPr>
                        <a:t>2001216238</a:t>
                      </a:r>
                      <a:endParaRPr sz="1200" dirty="0">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200" b="1" dirty="0" err="1">
                          <a:latin typeface="Prompt SemiBold" panose="00000700000000000000" pitchFamily="2" charset="-34"/>
                          <a:cs typeface="Prompt SemiBold" panose="00000700000000000000" pitchFamily="2" charset="-34"/>
                        </a:rPr>
                        <a:t>Nguyễn</a:t>
                      </a:r>
                      <a:r>
                        <a:rPr lang="vi-VN" sz="1200" b="1" dirty="0">
                          <a:latin typeface="Prompt SemiBold" panose="00000700000000000000" pitchFamily="2" charset="-34"/>
                          <a:cs typeface="Prompt SemiBold" panose="00000700000000000000" pitchFamily="2" charset="-34"/>
                        </a:rPr>
                        <a:t> Minh Trí</a:t>
                      </a:r>
                      <a:endParaRPr sz="1200" b="1" dirty="0">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400" b="1" dirty="0">
                          <a:latin typeface="Prompt SemiBold" panose="00000700000000000000" pitchFamily="2" charset="-34"/>
                          <a:cs typeface="Prompt SemiBold" panose="00000700000000000000" pitchFamily="2" charset="-34"/>
                        </a:rPr>
                        <a:t>Xây </a:t>
                      </a:r>
                      <a:r>
                        <a:rPr lang="vi-VN" sz="1400" b="1" dirty="0" err="1">
                          <a:latin typeface="Prompt SemiBold" panose="00000700000000000000" pitchFamily="2" charset="-34"/>
                          <a:cs typeface="Prompt SemiBold" panose="00000700000000000000" pitchFamily="2" charset="-34"/>
                        </a:rPr>
                        <a:t>dựng</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chức</a:t>
                      </a:r>
                      <a:r>
                        <a:rPr lang="vi-VN" sz="1400" b="1" dirty="0">
                          <a:latin typeface="Prompt SemiBold" panose="00000700000000000000" pitchFamily="2" charset="-34"/>
                          <a:cs typeface="Prompt SemiBold" panose="00000700000000000000" pitchFamily="2" charset="-34"/>
                        </a:rPr>
                        <a:t> năng </a:t>
                      </a:r>
                      <a:r>
                        <a:rPr lang="vi-VN" sz="1400" b="1" dirty="0" err="1">
                          <a:latin typeface="Prompt SemiBold" panose="00000700000000000000" pitchFamily="2" charset="-34"/>
                          <a:cs typeface="Prompt SemiBold" panose="00000700000000000000" pitchFamily="2" charset="-34"/>
                        </a:rPr>
                        <a:t>Admin</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người</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dùng</a:t>
                      </a:r>
                      <a:r>
                        <a:rPr lang="vi-VN" sz="1400" b="1" dirty="0">
                          <a:latin typeface="Prompt SemiBold" panose="00000700000000000000" pitchFamily="2" charset="-34"/>
                          <a:cs typeface="Prompt SemiBold" panose="00000700000000000000" pitchFamily="2" charset="-34"/>
                        </a:rPr>
                        <a:t>, phân </a:t>
                      </a:r>
                      <a:r>
                        <a:rPr lang="vi-VN" sz="1400" b="1" dirty="0" err="1">
                          <a:latin typeface="Prompt SemiBold" panose="00000700000000000000" pitchFamily="2" charset="-34"/>
                          <a:cs typeface="Prompt SemiBold" panose="00000700000000000000" pitchFamily="2" charset="-34"/>
                        </a:rPr>
                        <a:t>vùng</a:t>
                      </a:r>
                      <a:r>
                        <a:rPr lang="vi-VN" sz="1400" b="1" dirty="0">
                          <a:latin typeface="Prompt SemiBold" panose="00000700000000000000" pitchFamily="2" charset="-34"/>
                          <a:cs typeface="Prompt SemiBold" panose="00000700000000000000" pitchFamily="2" charset="-34"/>
                        </a:rPr>
                        <a:t>, trang </a:t>
                      </a:r>
                      <a:r>
                        <a:rPr lang="vi-VN" sz="1400" b="1" dirty="0" err="1">
                          <a:latin typeface="Prompt SemiBold" panose="00000700000000000000" pitchFamily="2" charset="-34"/>
                          <a:cs typeface="Prompt SemiBold" panose="00000700000000000000" pitchFamily="2" charset="-34"/>
                        </a:rPr>
                        <a:t>sản</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phẩm,Thiết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kế</a:t>
                      </a:r>
                      <a:r>
                        <a:rPr lang="vi-VN" sz="1400" b="1" dirty="0">
                          <a:latin typeface="Prompt SemiBold" panose="00000700000000000000" pitchFamily="2" charset="-34"/>
                          <a:cs typeface="Prompt SemiBold" panose="00000700000000000000" pitchFamily="2" charset="-34"/>
                        </a:rPr>
                        <a:t> CSDL</a:t>
                      </a:r>
                      <a:endParaRPr sz="1400" b="1" dirty="0">
                        <a:latin typeface="Prompt SemiBold" panose="00000700000000000000" pitchFamily="2" charset="-34"/>
                        <a:cs typeface="Prompt SemiBold" panose="00000700000000000000" pitchFamily="2" charset="-34"/>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100%</a:t>
                      </a:r>
                      <a:endParaRPr sz="1400" b="1">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400" b="1" dirty="0">
                        <a:latin typeface="Prompt SemiBold" panose="00000700000000000000" pitchFamily="2" charset="-34"/>
                        <a:cs typeface="Prompt SemiBold" panose="00000700000000000000" pitchFamily="2" charset="-34"/>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extLst>
                  <a:ext uri="{0D108BD9-81ED-4DB2-BD59-A6C34878D82A}">
                    <a16:rowId xmlns:a16="http://schemas.microsoft.com/office/drawing/2014/main" val="3761602198"/>
                  </a:ext>
                </a:extLst>
              </a:tr>
              <a:tr h="753510">
                <a:tc>
                  <a:txBody>
                    <a:bodyPr/>
                    <a:lstStyle/>
                    <a:p>
                      <a:pPr marL="0" lvl="0" indent="0" algn="ctr" rtl="0">
                        <a:spcBef>
                          <a:spcPts val="0"/>
                        </a:spcBef>
                        <a:spcAft>
                          <a:spcPts val="0"/>
                        </a:spcAft>
                        <a:buNone/>
                      </a:pPr>
                      <a:r>
                        <a:rPr lang="en-US" sz="1400" b="0" i="0" u="none" strike="noStrike" cap="none" dirty="0">
                          <a:solidFill>
                            <a:srgbClr val="000000"/>
                          </a:solidFill>
                          <a:effectLst/>
                          <a:latin typeface="Prompt SemiBold" panose="00000700000000000000" pitchFamily="2" charset="-34"/>
                          <a:ea typeface="Arial"/>
                          <a:cs typeface="Prompt SemiBold" panose="00000700000000000000" pitchFamily="2" charset="-34"/>
                          <a:sym typeface="Arial"/>
                        </a:rPr>
                        <a:t>2033210631</a:t>
                      </a:r>
                      <a:endParaRPr sz="1200" dirty="0">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200" b="1" dirty="0" err="1">
                          <a:latin typeface="Prompt SemiBold" panose="00000700000000000000" pitchFamily="2" charset="-34"/>
                          <a:cs typeface="Prompt SemiBold" panose="00000700000000000000" pitchFamily="2" charset="-34"/>
                        </a:rPr>
                        <a:t>Huỳnh</a:t>
                      </a:r>
                      <a:r>
                        <a:rPr lang="vi-VN" sz="1200" b="1" dirty="0">
                          <a:latin typeface="Prompt SemiBold" panose="00000700000000000000" pitchFamily="2" charset="-34"/>
                          <a:cs typeface="Prompt SemiBold" panose="00000700000000000000" pitchFamily="2" charset="-34"/>
                        </a:rPr>
                        <a:t> Quan Vinh</a:t>
                      </a:r>
                      <a:endParaRPr sz="1200" b="1" dirty="0">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400" b="1" dirty="0">
                          <a:latin typeface="Prompt SemiBold" panose="00000700000000000000" pitchFamily="2" charset="-34"/>
                          <a:cs typeface="Prompt SemiBold" panose="00000700000000000000" pitchFamily="2" charset="-34"/>
                        </a:rPr>
                        <a:t>Xây </a:t>
                      </a:r>
                      <a:r>
                        <a:rPr lang="vi-VN" sz="1400" b="1" dirty="0" err="1">
                          <a:latin typeface="Prompt SemiBold" panose="00000700000000000000" pitchFamily="2" charset="-34"/>
                          <a:cs typeface="Prompt SemiBold" panose="00000700000000000000" pitchFamily="2" charset="-34"/>
                        </a:rPr>
                        <a:t>dựng</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chức</a:t>
                      </a:r>
                      <a:r>
                        <a:rPr lang="vi-VN" sz="1400" b="1" dirty="0">
                          <a:latin typeface="Prompt SemiBold" panose="00000700000000000000" pitchFamily="2" charset="-34"/>
                          <a:cs typeface="Prompt SemiBold" panose="00000700000000000000" pitchFamily="2" charset="-34"/>
                        </a:rPr>
                        <a:t> năng </a:t>
                      </a:r>
                      <a:r>
                        <a:rPr lang="vi-VN" sz="1400" b="1" dirty="0" err="1">
                          <a:latin typeface="Prompt SemiBold" panose="00000700000000000000" pitchFamily="2" charset="-34"/>
                          <a:cs typeface="Prompt SemiBold" panose="00000700000000000000" pitchFamily="2" charset="-34"/>
                        </a:rPr>
                        <a:t>Admin</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thiết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kết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form</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login</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sign</a:t>
                      </a:r>
                      <a:r>
                        <a:rPr lang="vi-VN" sz="1400" b="1" dirty="0">
                          <a:latin typeface="Prompt SemiBold" panose="00000700000000000000" pitchFamily="2" charset="-34"/>
                          <a:cs typeface="Prompt SemiBold" panose="00000700000000000000" pitchFamily="2" charset="-34"/>
                        </a:rPr>
                        <a:t> in, </a:t>
                      </a:r>
                      <a:r>
                        <a:rPr lang="vi-VN" sz="1400" b="1" dirty="0" err="1">
                          <a:latin typeface="Prompt SemiBold" panose="00000700000000000000" pitchFamily="2" charset="-34"/>
                          <a:cs typeface="Prompt SemiBold" panose="00000700000000000000" pitchFamily="2" charset="-34"/>
                        </a:rPr>
                        <a:t>footer</a:t>
                      </a:r>
                      <a:r>
                        <a:rPr lang="vi-VN" sz="1400" b="1" dirty="0">
                          <a:latin typeface="Prompt SemiBold" panose="00000700000000000000" pitchFamily="2" charset="-34"/>
                          <a:cs typeface="Prompt SemiBold" panose="00000700000000000000" pitchFamily="2" charset="-34"/>
                        </a:rPr>
                        <a:t>, chi </a:t>
                      </a:r>
                      <a:r>
                        <a:rPr lang="vi-VN" sz="1400" b="1" dirty="0" err="1">
                          <a:latin typeface="Prompt SemiBold" panose="00000700000000000000" pitchFamily="2" charset="-34"/>
                          <a:cs typeface="Prompt SemiBold" panose="00000700000000000000" pitchFamily="2" charset="-34"/>
                        </a:rPr>
                        <a:t>tiết</a:t>
                      </a:r>
                      <a:r>
                        <a:rPr lang="en-US" sz="1400" b="1" dirty="0">
                          <a:latin typeface="Prompt SemiBold" panose="00000700000000000000" pitchFamily="2" charset="-34"/>
                          <a:cs typeface="Prompt SemiBold" panose="00000700000000000000" pitchFamily="2" charset="-34"/>
                        </a:rPr>
                        <a: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Thiết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kế</a:t>
                      </a:r>
                      <a:r>
                        <a:rPr lang="vi-VN" sz="1400" b="1" dirty="0">
                          <a:latin typeface="Prompt SemiBold" panose="00000700000000000000" pitchFamily="2" charset="-34"/>
                          <a:cs typeface="Prompt SemiBold" panose="00000700000000000000" pitchFamily="2" charset="-34"/>
                        </a:rPr>
                        <a:t> CSDL</a:t>
                      </a:r>
                      <a:endParaRPr sz="1400" b="1" dirty="0">
                        <a:latin typeface="Prompt SemiBold" panose="00000700000000000000" pitchFamily="2" charset="-34"/>
                        <a:cs typeface="Prompt SemiBold" panose="00000700000000000000" pitchFamily="2" charset="-34"/>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100%</a:t>
                      </a:r>
                      <a:endParaRPr sz="1400" b="1">
                        <a:latin typeface="Prompt SemiBold" panose="00000700000000000000" pitchFamily="2" charset="-34"/>
                        <a:cs typeface="Prompt SemiBold" panose="00000700000000000000" pitchFamily="2" charset="-34"/>
                      </a:endParaRPr>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400" b="1">
                        <a:latin typeface="Prompt SemiBold" panose="00000700000000000000" pitchFamily="2" charset="-34"/>
                        <a:cs typeface="Prompt SemiBold" panose="00000700000000000000" pitchFamily="2" charset="-34"/>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chemeClr val="accent6"/>
                    </a:solidFill>
                  </a:tcPr>
                </a:tc>
                <a:extLst>
                  <a:ext uri="{0D108BD9-81ED-4DB2-BD59-A6C34878D82A}">
                    <a16:rowId xmlns:a16="http://schemas.microsoft.com/office/drawing/2014/main" val="204175765"/>
                  </a:ext>
                </a:extLst>
              </a:tr>
              <a:tr h="753510">
                <a:tc>
                  <a:txBody>
                    <a:bodyPr/>
                    <a:lstStyle/>
                    <a:p>
                      <a:pPr marL="0" lvl="0" indent="0" algn="ctr" rtl="0">
                        <a:spcBef>
                          <a:spcPts val="0"/>
                        </a:spcBef>
                        <a:spcAft>
                          <a:spcPts val="0"/>
                        </a:spcAft>
                        <a:buNone/>
                      </a:pPr>
                      <a:r>
                        <a:rPr lang="vi-VN" sz="1200" dirty="0">
                          <a:latin typeface="Prompt SemiBold" panose="00000700000000000000" pitchFamily="2" charset="-34"/>
                          <a:cs typeface="Prompt SemiBold" panose="00000700000000000000" pitchFamily="2" charset="-34"/>
                        </a:rPr>
                        <a:t>200121</a:t>
                      </a:r>
                      <a:r>
                        <a:rPr lang="en-US" sz="1200" dirty="0">
                          <a:latin typeface="Prompt SemiBold" panose="00000700000000000000" pitchFamily="2" charset="-34"/>
                          <a:cs typeface="Prompt SemiBold" panose="00000700000000000000" pitchFamily="2" charset="-34"/>
                        </a:rPr>
                        <a:t>0056</a:t>
                      </a:r>
                      <a:endParaRPr sz="1200" dirty="0">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200" b="1" dirty="0" err="1">
                          <a:latin typeface="Prompt SemiBold" panose="00000700000000000000" pitchFamily="2" charset="-34"/>
                          <a:cs typeface="Prompt SemiBold" panose="00000700000000000000" pitchFamily="2" charset="-34"/>
                        </a:rPr>
                        <a:t>Nguyễn</a:t>
                      </a:r>
                      <a:r>
                        <a:rPr lang="vi-VN" sz="1200" b="1" dirty="0">
                          <a:latin typeface="Prompt SemiBold" panose="00000700000000000000" pitchFamily="2" charset="-34"/>
                          <a:cs typeface="Prompt SemiBold" panose="00000700000000000000" pitchFamily="2" charset="-34"/>
                        </a:rPr>
                        <a:t> </a:t>
                      </a:r>
                      <a:r>
                        <a:rPr lang="vi-VN" sz="1200" b="1" dirty="0" err="1">
                          <a:latin typeface="Prompt SemiBold" panose="00000700000000000000" pitchFamily="2" charset="-34"/>
                          <a:cs typeface="Prompt SemiBold" panose="00000700000000000000" pitchFamily="2" charset="-34"/>
                        </a:rPr>
                        <a:t>Tấn</a:t>
                      </a:r>
                      <a:r>
                        <a:rPr lang="vi-VN" sz="1200" b="1" dirty="0">
                          <a:latin typeface="Prompt SemiBold" panose="00000700000000000000" pitchFamily="2" charset="-34"/>
                          <a:cs typeface="Prompt SemiBold" panose="00000700000000000000" pitchFamily="2" charset="-34"/>
                        </a:rPr>
                        <a:t> Lâm </a:t>
                      </a:r>
                      <a:endParaRPr sz="1200" b="1" dirty="0">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400" b="1" dirty="0">
                          <a:latin typeface="Prompt SemiBold" panose="00000700000000000000" pitchFamily="2" charset="-34"/>
                          <a:cs typeface="Prompt SemiBold" panose="00000700000000000000" pitchFamily="2" charset="-34"/>
                        </a:rPr>
                        <a:t>Xây </a:t>
                      </a:r>
                      <a:r>
                        <a:rPr lang="vi-VN" sz="1400" b="1" dirty="0" err="1">
                          <a:latin typeface="Prompt SemiBold" panose="00000700000000000000" pitchFamily="2" charset="-34"/>
                          <a:cs typeface="Prompt SemiBold" panose="00000700000000000000" pitchFamily="2" charset="-34"/>
                        </a:rPr>
                        <a:t>dựng</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chức</a:t>
                      </a:r>
                      <a:r>
                        <a:rPr lang="vi-VN" sz="1400" b="1" dirty="0">
                          <a:latin typeface="Prompt SemiBold" panose="00000700000000000000" pitchFamily="2" charset="-34"/>
                          <a:cs typeface="Prompt SemiBold" panose="00000700000000000000" pitchFamily="2" charset="-34"/>
                        </a:rPr>
                        <a:t> năng </a:t>
                      </a:r>
                      <a:r>
                        <a:rPr lang="vi-VN" sz="1400" b="1" dirty="0" err="1">
                          <a:latin typeface="Prompt SemiBold" panose="00000700000000000000" pitchFamily="2" charset="-34"/>
                          <a:cs typeface="Prompt SemiBold" panose="00000700000000000000" pitchFamily="2" charset="-34"/>
                        </a:rPr>
                        <a:t>giỏ</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hàng</a:t>
                      </a:r>
                      <a:r>
                        <a:rPr lang="vi-VN" sz="1400" b="1" dirty="0">
                          <a:latin typeface="Prompt SemiBold" panose="00000700000000000000" pitchFamily="2" charset="-34"/>
                          <a:cs typeface="Prompt SemiBold" panose="00000700000000000000" pitchFamily="2" charset="-34"/>
                        </a:rPr>
                        <a:t>( thêm </a:t>
                      </a:r>
                      <a:r>
                        <a:rPr lang="vi-VN" sz="1400" b="1" dirty="0" err="1">
                          <a:latin typeface="Prompt SemiBold" panose="00000700000000000000" pitchFamily="2" charset="-34"/>
                          <a:cs typeface="Prompt SemiBold" panose="00000700000000000000" pitchFamily="2" charset="-34"/>
                        </a:rPr>
                        <a:t>xóa</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sửa</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header</a:t>
                      </a:r>
                      <a:r>
                        <a:rPr lang="en-US" sz="1400" b="1" dirty="0">
                          <a:latin typeface="Prompt SemiBold" panose="00000700000000000000" pitchFamily="2" charset="-34"/>
                          <a:cs typeface="Prompt SemiBold" panose="00000700000000000000" pitchFamily="2" charset="-34"/>
                        </a:rPr>
                        <a: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Thiết</a:t>
                      </a:r>
                      <a:r>
                        <a:rPr lang="vi-VN" sz="1400" b="1" dirty="0">
                          <a:latin typeface="Prompt SemiBold" panose="00000700000000000000" pitchFamily="2" charset="-34"/>
                          <a:cs typeface="Prompt SemiBold" panose="00000700000000000000" pitchFamily="2" charset="-34"/>
                        </a:rPr>
                        <a:t> </a:t>
                      </a:r>
                      <a:r>
                        <a:rPr lang="vi-VN" sz="1400" b="1" dirty="0" err="1">
                          <a:latin typeface="Prompt SemiBold" panose="00000700000000000000" pitchFamily="2" charset="-34"/>
                          <a:cs typeface="Prompt SemiBold" panose="00000700000000000000" pitchFamily="2" charset="-34"/>
                        </a:rPr>
                        <a:t>kế</a:t>
                      </a:r>
                      <a:r>
                        <a:rPr lang="vi-VN" sz="1400" b="1" dirty="0">
                          <a:latin typeface="Prompt SemiBold" panose="00000700000000000000" pitchFamily="2" charset="-34"/>
                          <a:cs typeface="Prompt SemiBold" panose="00000700000000000000" pitchFamily="2" charset="-34"/>
                        </a:rPr>
                        <a:t> CSDL</a:t>
                      </a:r>
                      <a:endParaRPr sz="1400" b="1" dirty="0">
                        <a:latin typeface="Prompt SemiBold" panose="00000700000000000000" pitchFamily="2" charset="-34"/>
                        <a:cs typeface="Prompt SemiBold" panose="00000700000000000000" pitchFamily="2" charset="-34"/>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vi-VN" sz="1400" b="1">
                          <a:latin typeface="Prompt SemiBold" panose="00000700000000000000" pitchFamily="2" charset="-34"/>
                          <a:cs typeface="Prompt SemiBold" panose="00000700000000000000" pitchFamily="2" charset="-34"/>
                        </a:rPr>
                        <a:t>100</a:t>
                      </a:r>
                      <a:r>
                        <a:rPr lang="vi-VN" sz="1400" b="1" dirty="0">
                          <a:latin typeface="Prompt SemiBold" panose="00000700000000000000" pitchFamily="2" charset="-34"/>
                          <a:cs typeface="Prompt SemiBold" panose="00000700000000000000" pitchFamily="2" charset="-34"/>
                        </a:rPr>
                        <a:t>%</a:t>
                      </a:r>
                      <a:endParaRPr sz="1400" b="1" dirty="0">
                        <a:latin typeface="Prompt SemiBold" panose="00000700000000000000" pitchFamily="2" charset="-34"/>
                        <a:cs typeface="Prompt SemiBold" panose="00000700000000000000" pitchFamily="2" charset="-34"/>
                      </a:endParaRPr>
                    </a:p>
                  </a:txBody>
                  <a:tcPr marL="91425" marR="91425" marT="91425" marB="91425" anchor="ctr">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400" b="1" dirty="0">
                        <a:latin typeface="Prompt SemiBold" panose="00000700000000000000" pitchFamily="2" charset="-34"/>
                        <a:cs typeface="Prompt SemiBold" panose="00000700000000000000" pitchFamily="2" charset="-34"/>
                      </a:endParaRPr>
                    </a:p>
                  </a:txBody>
                  <a:tcPr marL="91425" marR="91425" marT="91425" marB="91425">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chemeClr val="accent6"/>
                    </a:solidFill>
                  </a:tcPr>
                </a:tc>
                <a:extLst>
                  <a:ext uri="{0D108BD9-81ED-4DB2-BD59-A6C34878D82A}">
                    <a16:rowId xmlns:a16="http://schemas.microsoft.com/office/drawing/2014/main" val="1779598434"/>
                  </a:ext>
                </a:extLst>
              </a:tr>
            </a:tbl>
          </a:graphicData>
        </a:graphic>
      </p:graphicFrame>
      <p:grpSp>
        <p:nvGrpSpPr>
          <p:cNvPr id="13" name="Google Shape;200;p26">
            <a:extLst>
              <a:ext uri="{FF2B5EF4-FFF2-40B4-BE49-F238E27FC236}">
                <a16:creationId xmlns:a16="http://schemas.microsoft.com/office/drawing/2014/main" id="{2FE8A01B-B0E8-7BCE-8DA4-0A162706C13F}"/>
              </a:ext>
            </a:extLst>
          </p:cNvPr>
          <p:cNvGrpSpPr/>
          <p:nvPr/>
        </p:nvGrpSpPr>
        <p:grpSpPr>
          <a:xfrm>
            <a:off x="8020234" y="4498041"/>
            <a:ext cx="834654" cy="300054"/>
            <a:chOff x="5467825" y="2094550"/>
            <a:chExt cx="2061500" cy="1268575"/>
          </a:xfrm>
        </p:grpSpPr>
        <p:sp>
          <p:nvSpPr>
            <p:cNvPr id="14" name="Google Shape;201;p26">
              <a:extLst>
                <a:ext uri="{FF2B5EF4-FFF2-40B4-BE49-F238E27FC236}">
                  <a16:creationId xmlns:a16="http://schemas.microsoft.com/office/drawing/2014/main" id="{61E7B7DA-98D4-4B72-4940-ECC295B93576}"/>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p26">
              <a:extLst>
                <a:ext uri="{FF2B5EF4-FFF2-40B4-BE49-F238E27FC236}">
                  <a16:creationId xmlns:a16="http://schemas.microsoft.com/office/drawing/2014/main" id="{D2B58649-5475-2ABB-0CB0-274252652380}"/>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p26">
              <a:extLst>
                <a:ext uri="{FF2B5EF4-FFF2-40B4-BE49-F238E27FC236}">
                  <a16:creationId xmlns:a16="http://schemas.microsoft.com/office/drawing/2014/main" id="{E650271F-79CE-4F57-29B6-5C298CA27795}"/>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p26">
              <a:extLst>
                <a:ext uri="{FF2B5EF4-FFF2-40B4-BE49-F238E27FC236}">
                  <a16:creationId xmlns:a16="http://schemas.microsoft.com/office/drawing/2014/main" id="{881A2383-F374-2098-7269-5C3B5A83730D}"/>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582;p42">
            <a:extLst>
              <a:ext uri="{FF2B5EF4-FFF2-40B4-BE49-F238E27FC236}">
                <a16:creationId xmlns:a16="http://schemas.microsoft.com/office/drawing/2014/main" id="{B3932EBA-4D7E-AD2D-0926-F02261DFDEB3}"/>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20" name="Google Shape;205;p26">
            <a:extLst>
              <a:ext uri="{FF2B5EF4-FFF2-40B4-BE49-F238E27FC236}">
                <a16:creationId xmlns:a16="http://schemas.microsoft.com/office/drawing/2014/main" id="{1A3312CB-3837-4849-BDCB-33B7BA21FDC2}"/>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404439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3857000"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Admin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Tổng</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Quát</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64ED49B5-F971-4135-A5F1-0D785FF04BD3}"/>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2" name="Picture 11">
            <a:extLst>
              <a:ext uri="{FF2B5EF4-FFF2-40B4-BE49-F238E27FC236}">
                <a16:creationId xmlns:a16="http://schemas.microsoft.com/office/drawing/2014/main" id="{58282400-6CDC-4FE1-8FCC-64456E48FAD7}"/>
              </a:ext>
            </a:extLst>
          </p:cNvPr>
          <p:cNvPicPr>
            <a:picLocks noChangeAspect="1"/>
          </p:cNvPicPr>
          <p:nvPr/>
        </p:nvPicPr>
        <p:blipFill>
          <a:blip r:embed="rId3"/>
          <a:stretch>
            <a:fillRect/>
          </a:stretch>
        </p:blipFill>
        <p:spPr>
          <a:xfrm>
            <a:off x="1183716" y="1484617"/>
            <a:ext cx="6570469" cy="3249284"/>
          </a:xfrm>
          <a:prstGeom prst="rect">
            <a:avLst/>
          </a:prstGeom>
        </p:spPr>
      </p:pic>
    </p:spTree>
    <p:extLst>
      <p:ext uri="{BB962C8B-B14F-4D97-AF65-F5344CB8AC3E}">
        <p14:creationId xmlns:p14="http://schemas.microsoft.com/office/powerpoint/2010/main" val="169730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4112494"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Admin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Quản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lý</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Sản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phẩm</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0F573793-9023-4285-843A-89F2C1B9AE3C}"/>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2" name="Picture 11">
            <a:extLst>
              <a:ext uri="{FF2B5EF4-FFF2-40B4-BE49-F238E27FC236}">
                <a16:creationId xmlns:a16="http://schemas.microsoft.com/office/drawing/2014/main" id="{D77C1B3B-776C-4CD3-BD6C-0637672C9637}"/>
              </a:ext>
            </a:extLst>
          </p:cNvPr>
          <p:cNvPicPr>
            <a:picLocks noChangeAspect="1"/>
          </p:cNvPicPr>
          <p:nvPr/>
        </p:nvPicPr>
        <p:blipFill>
          <a:blip r:embed="rId3"/>
          <a:stretch>
            <a:fillRect/>
          </a:stretch>
        </p:blipFill>
        <p:spPr>
          <a:xfrm>
            <a:off x="1545288" y="1502831"/>
            <a:ext cx="5865707" cy="3085369"/>
          </a:xfrm>
          <a:prstGeom prst="rect">
            <a:avLst/>
          </a:prstGeom>
        </p:spPr>
      </p:pic>
    </p:spTree>
    <p:extLst>
      <p:ext uri="{BB962C8B-B14F-4D97-AF65-F5344CB8AC3E}">
        <p14:creationId xmlns:p14="http://schemas.microsoft.com/office/powerpoint/2010/main" val="3842884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4112494"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Admin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Quản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lý</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Loại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sản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phẩm</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26AAB739-F768-4236-9BD8-79F3A697A057}"/>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2" name="Picture 11">
            <a:extLst>
              <a:ext uri="{FF2B5EF4-FFF2-40B4-BE49-F238E27FC236}">
                <a16:creationId xmlns:a16="http://schemas.microsoft.com/office/drawing/2014/main" id="{45598685-8C87-4A3E-AEFC-395E00F7E394}"/>
              </a:ext>
            </a:extLst>
          </p:cNvPr>
          <p:cNvPicPr>
            <a:picLocks noChangeAspect="1"/>
          </p:cNvPicPr>
          <p:nvPr/>
        </p:nvPicPr>
        <p:blipFill>
          <a:blip r:embed="rId3"/>
          <a:stretch>
            <a:fillRect/>
          </a:stretch>
        </p:blipFill>
        <p:spPr>
          <a:xfrm>
            <a:off x="1573260" y="1598116"/>
            <a:ext cx="5532297" cy="2685708"/>
          </a:xfrm>
          <a:prstGeom prst="rect">
            <a:avLst/>
          </a:prstGeom>
        </p:spPr>
      </p:pic>
    </p:spTree>
    <p:extLst>
      <p:ext uri="{BB962C8B-B14F-4D97-AF65-F5344CB8AC3E}">
        <p14:creationId xmlns:p14="http://schemas.microsoft.com/office/powerpoint/2010/main" val="87269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Chi tiết giao diện chức năng</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00" y="1155947"/>
            <a:ext cx="4112494" cy="328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latin typeface="Prompt SemiBold" panose="00000700000000000000" pitchFamily="2" charset="-34"/>
                <a:cs typeface="Prompt SemiBold" panose="00000700000000000000" pitchFamily="2" charset="-34"/>
              </a:rPr>
              <a:t>Giao </a:t>
            </a:r>
            <a:r>
              <a:rPr lang="vi-VN" sz="1100" dirty="0" err="1">
                <a:latin typeface="Prompt SemiBold" panose="00000700000000000000" pitchFamily="2" charset="-34"/>
                <a:cs typeface="Prompt SemiBold" panose="00000700000000000000" pitchFamily="2" charset="-34"/>
              </a:rPr>
              <a:t>diện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website</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Admin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Quản</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lý</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tài</a:t>
            </a:r>
            <a:r>
              <a:rPr lang="vi-VN" sz="1100" dirty="0">
                <a:latin typeface="Prompt SemiBold" panose="00000700000000000000" pitchFamily="2" charset="-34"/>
                <a:cs typeface="Prompt SemiBold" panose="00000700000000000000" pitchFamily="2" charset="-34"/>
              </a:rPr>
              <a:t> </a:t>
            </a:r>
            <a:r>
              <a:rPr lang="vi-VN" sz="1100" dirty="0" err="1">
                <a:latin typeface="Prompt SemiBold" panose="00000700000000000000" pitchFamily="2" charset="-34"/>
                <a:cs typeface="Prompt SemiBold" panose="00000700000000000000" pitchFamily="2" charset="-34"/>
              </a:rPr>
              <a:t>khoản</a:t>
            </a:r>
            <a:endParaRPr lang="vi-VN" sz="1100" dirty="0">
              <a:latin typeface="Prompt SemiBold" panose="00000700000000000000" pitchFamily="2" charset="-34"/>
              <a:cs typeface="Prompt SemiBold" panose="00000700000000000000" pitchFamily="2" charset="-34"/>
            </a:endParaRPr>
          </a:p>
        </p:txBody>
      </p:sp>
      <p:sp>
        <p:nvSpPr>
          <p:cNvPr id="14" name="Google Shape;205;p26">
            <a:extLst>
              <a:ext uri="{FF2B5EF4-FFF2-40B4-BE49-F238E27FC236}">
                <a16:creationId xmlns:a16="http://schemas.microsoft.com/office/drawing/2014/main" id="{01EF3ED6-52FA-4844-9D27-A1CE94051AA0}"/>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5" name="Picture 14">
            <a:extLst>
              <a:ext uri="{FF2B5EF4-FFF2-40B4-BE49-F238E27FC236}">
                <a16:creationId xmlns:a16="http://schemas.microsoft.com/office/drawing/2014/main" id="{E624E4B5-F5D8-4BF4-ACA2-952C8A0BAB0F}"/>
              </a:ext>
            </a:extLst>
          </p:cNvPr>
          <p:cNvPicPr>
            <a:picLocks noChangeAspect="1"/>
          </p:cNvPicPr>
          <p:nvPr/>
        </p:nvPicPr>
        <p:blipFill>
          <a:blip r:embed="rId3"/>
          <a:stretch>
            <a:fillRect/>
          </a:stretch>
        </p:blipFill>
        <p:spPr>
          <a:xfrm>
            <a:off x="1484960" y="1484617"/>
            <a:ext cx="6174080" cy="3193743"/>
          </a:xfrm>
          <a:prstGeom prst="rect">
            <a:avLst/>
          </a:prstGeom>
        </p:spPr>
      </p:pic>
    </p:spTree>
    <p:extLst>
      <p:ext uri="{BB962C8B-B14F-4D97-AF65-F5344CB8AC3E}">
        <p14:creationId xmlns:p14="http://schemas.microsoft.com/office/powerpoint/2010/main" val="1979810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p:nvPr/>
        </p:nvSpPr>
        <p:spPr>
          <a:xfrm>
            <a:off x="1925075" y="1104300"/>
            <a:ext cx="1168800" cy="116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8"/>
          <p:cNvGrpSpPr/>
          <p:nvPr/>
        </p:nvGrpSpPr>
        <p:grpSpPr>
          <a:xfrm flipH="1">
            <a:off x="4304535" y="1428440"/>
            <a:ext cx="3715854" cy="2286606"/>
            <a:chOff x="5467825" y="2094550"/>
            <a:chExt cx="2061500" cy="1268575"/>
          </a:xfrm>
        </p:grpSpPr>
        <p:sp>
          <p:nvSpPr>
            <p:cNvPr id="394" name="Google Shape;394;p28"/>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28"/>
          <p:cNvSpPr txBox="1">
            <a:spLocks noGrp="1"/>
          </p:cNvSpPr>
          <p:nvPr>
            <p:ph type="title"/>
          </p:nvPr>
        </p:nvSpPr>
        <p:spPr>
          <a:xfrm>
            <a:off x="728040" y="2557135"/>
            <a:ext cx="3523855" cy="6791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b="1">
                <a:latin typeface="Prompt SemiBold" panose="00000700000000000000" pitchFamily="2" charset="-34"/>
                <a:cs typeface="Prompt SemiBold" panose="00000700000000000000" pitchFamily="2" charset="-34"/>
              </a:rPr>
              <a:t>Demo</a:t>
            </a:r>
            <a:endParaRPr sz="4000" b="1">
              <a:latin typeface="Prompt SemiBold" panose="00000700000000000000" pitchFamily="2" charset="-34"/>
              <a:cs typeface="Prompt SemiBold" panose="00000700000000000000" pitchFamily="2" charset="-34"/>
            </a:endParaRPr>
          </a:p>
        </p:txBody>
      </p:sp>
      <p:sp>
        <p:nvSpPr>
          <p:cNvPr id="399" name="Google Shape;399;p28"/>
          <p:cNvSpPr txBox="1">
            <a:spLocks noGrp="1"/>
          </p:cNvSpPr>
          <p:nvPr>
            <p:ph type="title" idx="2"/>
          </p:nvPr>
        </p:nvSpPr>
        <p:spPr>
          <a:xfrm>
            <a:off x="1123613" y="1196450"/>
            <a:ext cx="27717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04</a:t>
            </a:r>
            <a:endParaRPr/>
          </a:p>
        </p:txBody>
      </p:sp>
      <p:grpSp>
        <p:nvGrpSpPr>
          <p:cNvPr id="400" name="Google Shape;400;p28"/>
          <p:cNvGrpSpPr/>
          <p:nvPr/>
        </p:nvGrpSpPr>
        <p:grpSpPr>
          <a:xfrm>
            <a:off x="4416147" y="1562342"/>
            <a:ext cx="3492631" cy="2152718"/>
            <a:chOff x="622984" y="1291968"/>
            <a:chExt cx="3658354" cy="2254863"/>
          </a:xfrm>
        </p:grpSpPr>
        <p:grpSp>
          <p:nvGrpSpPr>
            <p:cNvPr id="401" name="Google Shape;401;p28"/>
            <p:cNvGrpSpPr/>
            <p:nvPr/>
          </p:nvGrpSpPr>
          <p:grpSpPr>
            <a:xfrm>
              <a:off x="622984" y="1767239"/>
              <a:ext cx="3504575" cy="1779593"/>
              <a:chOff x="279100" y="2899325"/>
              <a:chExt cx="3365900" cy="1709175"/>
            </a:xfrm>
          </p:grpSpPr>
          <p:sp>
            <p:nvSpPr>
              <p:cNvPr id="402" name="Google Shape;402;p28"/>
              <p:cNvSpPr/>
              <p:nvPr/>
            </p:nvSpPr>
            <p:spPr>
              <a:xfrm>
                <a:off x="719250" y="2928625"/>
                <a:ext cx="2456350" cy="1523100"/>
              </a:xfrm>
              <a:custGeom>
                <a:avLst/>
                <a:gdLst/>
                <a:ahLst/>
                <a:cxnLst/>
                <a:rect l="l" t="t" r="r" b="b"/>
                <a:pathLst>
                  <a:path w="98254" h="60924" extrusionOk="0">
                    <a:moveTo>
                      <a:pt x="3722" y="0"/>
                    </a:moveTo>
                    <a:cubicBezTo>
                      <a:pt x="1668" y="0"/>
                      <a:pt x="1" y="1667"/>
                      <a:pt x="1" y="3721"/>
                    </a:cubicBezTo>
                    <a:lnTo>
                      <a:pt x="1" y="57202"/>
                    </a:lnTo>
                    <a:cubicBezTo>
                      <a:pt x="1" y="59255"/>
                      <a:pt x="1668" y="60923"/>
                      <a:pt x="3722" y="60923"/>
                    </a:cubicBezTo>
                    <a:lnTo>
                      <a:pt x="94532" y="60923"/>
                    </a:lnTo>
                    <a:cubicBezTo>
                      <a:pt x="96586" y="60923"/>
                      <a:pt x="98253" y="59255"/>
                      <a:pt x="98253" y="57202"/>
                    </a:cubicBezTo>
                    <a:lnTo>
                      <a:pt x="98253" y="3721"/>
                    </a:lnTo>
                    <a:cubicBezTo>
                      <a:pt x="98253" y="1667"/>
                      <a:pt x="96586" y="0"/>
                      <a:pt x="9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2334175" y="2899325"/>
                <a:ext cx="435475" cy="6000"/>
              </a:xfrm>
              <a:custGeom>
                <a:avLst/>
                <a:gdLst/>
                <a:ahLst/>
                <a:cxnLst/>
                <a:rect l="l" t="t" r="r" b="b"/>
                <a:pathLst>
                  <a:path w="17419" h="240" extrusionOk="0">
                    <a:moveTo>
                      <a:pt x="120" y="0"/>
                    </a:moveTo>
                    <a:cubicBezTo>
                      <a:pt x="52" y="0"/>
                      <a:pt x="1" y="54"/>
                      <a:pt x="1" y="119"/>
                    </a:cubicBezTo>
                    <a:cubicBezTo>
                      <a:pt x="1" y="186"/>
                      <a:pt x="52" y="240"/>
                      <a:pt x="120" y="240"/>
                    </a:cubicBezTo>
                    <a:lnTo>
                      <a:pt x="17299" y="240"/>
                    </a:lnTo>
                    <a:cubicBezTo>
                      <a:pt x="17365" y="240"/>
                      <a:pt x="17418" y="186"/>
                      <a:pt x="17418" y="119"/>
                    </a:cubicBezTo>
                    <a:cubicBezTo>
                      <a:pt x="17418" y="54"/>
                      <a:pt x="17365" y="0"/>
                      <a:pt x="17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828350" y="3031475"/>
                <a:ext cx="2238150" cy="1234025"/>
              </a:xfrm>
              <a:custGeom>
                <a:avLst/>
                <a:gdLst/>
                <a:ahLst/>
                <a:cxnLst/>
                <a:rect l="l" t="t" r="r" b="b"/>
                <a:pathLst>
                  <a:path w="89526" h="49361" extrusionOk="0">
                    <a:moveTo>
                      <a:pt x="2537" y="1"/>
                    </a:moveTo>
                    <a:cubicBezTo>
                      <a:pt x="2069" y="1"/>
                      <a:pt x="1629" y="118"/>
                      <a:pt x="1253" y="327"/>
                    </a:cubicBezTo>
                    <a:cubicBezTo>
                      <a:pt x="505" y="739"/>
                      <a:pt x="1" y="1503"/>
                      <a:pt x="1" y="2377"/>
                    </a:cubicBezTo>
                    <a:lnTo>
                      <a:pt x="1" y="46982"/>
                    </a:lnTo>
                    <a:cubicBezTo>
                      <a:pt x="1" y="48296"/>
                      <a:pt x="1136" y="49361"/>
                      <a:pt x="2537" y="49361"/>
                    </a:cubicBezTo>
                    <a:lnTo>
                      <a:pt x="86988" y="49361"/>
                    </a:lnTo>
                    <a:cubicBezTo>
                      <a:pt x="87736" y="49361"/>
                      <a:pt x="88411" y="49056"/>
                      <a:pt x="88875" y="48571"/>
                    </a:cubicBezTo>
                    <a:cubicBezTo>
                      <a:pt x="89280" y="48150"/>
                      <a:pt x="89525" y="47592"/>
                      <a:pt x="89525" y="46982"/>
                    </a:cubicBezTo>
                    <a:lnTo>
                      <a:pt x="89525" y="2377"/>
                    </a:lnTo>
                    <a:cubicBezTo>
                      <a:pt x="89525" y="1065"/>
                      <a:pt x="88388" y="1"/>
                      <a:pt x="86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34425" y="4398700"/>
                <a:ext cx="2828500" cy="201300"/>
              </a:xfrm>
              <a:custGeom>
                <a:avLst/>
                <a:gdLst/>
                <a:ahLst/>
                <a:cxnLst/>
                <a:rect l="l" t="t" r="r" b="b"/>
                <a:pathLst>
                  <a:path w="113140" h="8052" extrusionOk="0">
                    <a:moveTo>
                      <a:pt x="4722" y="1"/>
                    </a:moveTo>
                    <a:lnTo>
                      <a:pt x="1039" y="4762"/>
                    </a:lnTo>
                    <a:cubicBezTo>
                      <a:pt x="1" y="6105"/>
                      <a:pt x="956" y="8052"/>
                      <a:pt x="2652" y="8052"/>
                    </a:cubicBezTo>
                    <a:lnTo>
                      <a:pt x="110488" y="8052"/>
                    </a:lnTo>
                    <a:cubicBezTo>
                      <a:pt x="112184" y="8052"/>
                      <a:pt x="113139" y="6105"/>
                      <a:pt x="112101" y="4764"/>
                    </a:cubicBezTo>
                    <a:lnTo>
                      <a:pt x="108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2745600" y="4471500"/>
                <a:ext cx="55750" cy="55750"/>
              </a:xfrm>
              <a:custGeom>
                <a:avLst/>
                <a:gdLst/>
                <a:ahLst/>
                <a:cxnLst/>
                <a:rect l="l" t="t" r="r" b="b"/>
                <a:pathLst>
                  <a:path w="2230" h="2230" extrusionOk="0">
                    <a:moveTo>
                      <a:pt x="1115" y="1"/>
                    </a:moveTo>
                    <a:cubicBezTo>
                      <a:pt x="499" y="1"/>
                      <a:pt x="0" y="499"/>
                      <a:pt x="0" y="1115"/>
                    </a:cubicBezTo>
                    <a:cubicBezTo>
                      <a:pt x="0" y="1731"/>
                      <a:pt x="499" y="2230"/>
                      <a:pt x="1115" y="2230"/>
                    </a:cubicBezTo>
                    <a:cubicBezTo>
                      <a:pt x="1731" y="2230"/>
                      <a:pt x="2229" y="1731"/>
                      <a:pt x="2229" y="1115"/>
                    </a:cubicBezTo>
                    <a:cubicBezTo>
                      <a:pt x="2229"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2844000" y="4471500"/>
                <a:ext cx="55750" cy="55750"/>
              </a:xfrm>
              <a:custGeom>
                <a:avLst/>
                <a:gdLst/>
                <a:ahLst/>
                <a:cxnLst/>
                <a:rect l="l" t="t" r="r" b="b"/>
                <a:pathLst>
                  <a:path w="2230" h="2230" extrusionOk="0">
                    <a:moveTo>
                      <a:pt x="1115" y="1"/>
                    </a:moveTo>
                    <a:cubicBezTo>
                      <a:pt x="501" y="1"/>
                      <a:pt x="1" y="499"/>
                      <a:pt x="1" y="1115"/>
                    </a:cubicBezTo>
                    <a:cubicBezTo>
                      <a:pt x="1" y="1731"/>
                      <a:pt x="501" y="2230"/>
                      <a:pt x="1115" y="2230"/>
                    </a:cubicBezTo>
                    <a:cubicBezTo>
                      <a:pt x="1731" y="2230"/>
                      <a:pt x="2230" y="1731"/>
                      <a:pt x="2230" y="1115"/>
                    </a:cubicBezTo>
                    <a:cubicBezTo>
                      <a:pt x="2230"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647150" y="4471500"/>
                <a:ext cx="55750" cy="55750"/>
              </a:xfrm>
              <a:custGeom>
                <a:avLst/>
                <a:gdLst/>
                <a:ahLst/>
                <a:cxnLst/>
                <a:rect l="l" t="t" r="r" b="b"/>
                <a:pathLst>
                  <a:path w="2230" h="2230" extrusionOk="0">
                    <a:moveTo>
                      <a:pt x="1115" y="1"/>
                    </a:moveTo>
                    <a:cubicBezTo>
                      <a:pt x="501" y="1"/>
                      <a:pt x="0" y="499"/>
                      <a:pt x="0" y="1115"/>
                    </a:cubicBezTo>
                    <a:cubicBezTo>
                      <a:pt x="0" y="1731"/>
                      <a:pt x="501" y="2230"/>
                      <a:pt x="1115" y="2230"/>
                    </a:cubicBezTo>
                    <a:cubicBezTo>
                      <a:pt x="1730" y="2230"/>
                      <a:pt x="2229" y="1731"/>
                      <a:pt x="2229" y="1115"/>
                    </a:cubicBezTo>
                    <a:cubicBezTo>
                      <a:pt x="2229" y="499"/>
                      <a:pt x="1730"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1633350" y="4398700"/>
                <a:ext cx="640825" cy="29625"/>
              </a:xfrm>
              <a:custGeom>
                <a:avLst/>
                <a:gdLst/>
                <a:ahLst/>
                <a:cxnLst/>
                <a:rect l="l" t="t" r="r" b="b"/>
                <a:pathLst>
                  <a:path w="25633" h="1185" extrusionOk="0">
                    <a:moveTo>
                      <a:pt x="0" y="1"/>
                    </a:moveTo>
                    <a:lnTo>
                      <a:pt x="0" y="79"/>
                    </a:lnTo>
                    <a:cubicBezTo>
                      <a:pt x="0" y="689"/>
                      <a:pt x="409" y="1184"/>
                      <a:pt x="913" y="1184"/>
                    </a:cubicBezTo>
                    <a:lnTo>
                      <a:pt x="24719" y="1184"/>
                    </a:lnTo>
                    <a:cubicBezTo>
                      <a:pt x="25223" y="1184"/>
                      <a:pt x="25632" y="689"/>
                      <a:pt x="25632" y="79"/>
                    </a:cubicBezTo>
                    <a:lnTo>
                      <a:pt x="25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28350" y="3031475"/>
                <a:ext cx="2238150" cy="133675"/>
              </a:xfrm>
              <a:custGeom>
                <a:avLst/>
                <a:gdLst/>
                <a:ahLst/>
                <a:cxnLst/>
                <a:rect l="l" t="t" r="r" b="b"/>
                <a:pathLst>
                  <a:path w="89526" h="5347" extrusionOk="0">
                    <a:moveTo>
                      <a:pt x="2537" y="1"/>
                    </a:moveTo>
                    <a:cubicBezTo>
                      <a:pt x="1675" y="1"/>
                      <a:pt x="916" y="428"/>
                      <a:pt x="459" y="1086"/>
                    </a:cubicBezTo>
                    <a:cubicBezTo>
                      <a:pt x="169" y="1497"/>
                      <a:pt x="1" y="1998"/>
                      <a:pt x="1" y="2537"/>
                    </a:cubicBezTo>
                    <a:lnTo>
                      <a:pt x="1" y="5347"/>
                    </a:lnTo>
                    <a:lnTo>
                      <a:pt x="89525" y="5347"/>
                    </a:lnTo>
                    <a:lnTo>
                      <a:pt x="89525" y="2537"/>
                    </a:lnTo>
                    <a:cubicBezTo>
                      <a:pt x="89525" y="1998"/>
                      <a:pt x="89357" y="1497"/>
                      <a:pt x="89067" y="1086"/>
                    </a:cubicBezTo>
                    <a:cubicBezTo>
                      <a:pt x="88610" y="428"/>
                      <a:pt x="87849" y="1"/>
                      <a:pt x="8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2803100" y="3070900"/>
                <a:ext cx="46675" cy="46675"/>
              </a:xfrm>
              <a:custGeom>
                <a:avLst/>
                <a:gdLst/>
                <a:ahLst/>
                <a:cxnLst/>
                <a:rect l="l" t="t" r="r" b="b"/>
                <a:pathLst>
                  <a:path w="1867" h="1867" extrusionOk="0">
                    <a:moveTo>
                      <a:pt x="935" y="0"/>
                    </a:moveTo>
                    <a:cubicBezTo>
                      <a:pt x="419" y="0"/>
                      <a:pt x="0" y="419"/>
                      <a:pt x="0" y="933"/>
                    </a:cubicBezTo>
                    <a:cubicBezTo>
                      <a:pt x="0" y="1449"/>
                      <a:pt x="419" y="1867"/>
                      <a:pt x="935" y="1867"/>
                    </a:cubicBezTo>
                    <a:cubicBezTo>
                      <a:pt x="1451" y="1867"/>
                      <a:pt x="1867" y="1449"/>
                      <a:pt x="1867" y="933"/>
                    </a:cubicBezTo>
                    <a:cubicBezTo>
                      <a:pt x="1867" y="419"/>
                      <a:pt x="1451" y="0"/>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2727425" y="3070900"/>
                <a:ext cx="46725" cy="46675"/>
              </a:xfrm>
              <a:custGeom>
                <a:avLst/>
                <a:gdLst/>
                <a:ahLst/>
                <a:cxnLst/>
                <a:rect l="l" t="t" r="r" b="b"/>
                <a:pathLst>
                  <a:path w="1869" h="1867" extrusionOk="0">
                    <a:moveTo>
                      <a:pt x="935" y="0"/>
                    </a:moveTo>
                    <a:cubicBezTo>
                      <a:pt x="419" y="0"/>
                      <a:pt x="0" y="419"/>
                      <a:pt x="0" y="933"/>
                    </a:cubicBezTo>
                    <a:cubicBezTo>
                      <a:pt x="0" y="1449"/>
                      <a:pt x="419" y="1867"/>
                      <a:pt x="935" y="1867"/>
                    </a:cubicBezTo>
                    <a:cubicBezTo>
                      <a:pt x="1451" y="1867"/>
                      <a:pt x="1869" y="1449"/>
                      <a:pt x="1869" y="933"/>
                    </a:cubicBezTo>
                    <a:cubicBezTo>
                      <a:pt x="1869" y="419"/>
                      <a:pt x="1451"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2655450" y="3070900"/>
                <a:ext cx="46675" cy="46675"/>
              </a:xfrm>
              <a:custGeom>
                <a:avLst/>
                <a:gdLst/>
                <a:ahLst/>
                <a:cxnLst/>
                <a:rect l="l" t="t" r="r" b="b"/>
                <a:pathLst>
                  <a:path w="1867" h="1867" extrusionOk="0">
                    <a:moveTo>
                      <a:pt x="932" y="0"/>
                    </a:moveTo>
                    <a:cubicBezTo>
                      <a:pt x="418" y="0"/>
                      <a:pt x="0" y="419"/>
                      <a:pt x="0" y="933"/>
                    </a:cubicBezTo>
                    <a:cubicBezTo>
                      <a:pt x="0" y="1449"/>
                      <a:pt x="418" y="1867"/>
                      <a:pt x="932" y="1867"/>
                    </a:cubicBezTo>
                    <a:cubicBezTo>
                      <a:pt x="1448" y="1867"/>
                      <a:pt x="1866" y="1449"/>
                      <a:pt x="1866" y="933"/>
                    </a:cubicBezTo>
                    <a:cubicBezTo>
                      <a:pt x="1866" y="419"/>
                      <a:pt x="1448" y="0"/>
                      <a:pt x="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828350" y="3195050"/>
                <a:ext cx="2238150" cy="9000"/>
              </a:xfrm>
              <a:custGeom>
                <a:avLst/>
                <a:gdLst/>
                <a:ahLst/>
                <a:cxnLst/>
                <a:rect l="l" t="t" r="r" b="b"/>
                <a:pathLst>
                  <a:path w="89526" h="360" extrusionOk="0">
                    <a:moveTo>
                      <a:pt x="1" y="1"/>
                    </a:moveTo>
                    <a:lnTo>
                      <a:pt x="1" y="360"/>
                    </a:lnTo>
                    <a:lnTo>
                      <a:pt x="89525" y="360"/>
                    </a:lnTo>
                    <a:lnTo>
                      <a:pt x="8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724825" y="4395250"/>
                <a:ext cx="2445350" cy="6975"/>
              </a:xfrm>
              <a:custGeom>
                <a:avLst/>
                <a:gdLst/>
                <a:ahLst/>
                <a:cxnLst/>
                <a:rect l="l" t="t" r="r" b="b"/>
                <a:pathLst>
                  <a:path w="97814" h="279" extrusionOk="0">
                    <a:moveTo>
                      <a:pt x="140" y="1"/>
                    </a:moveTo>
                    <a:cubicBezTo>
                      <a:pt x="63" y="1"/>
                      <a:pt x="0" y="64"/>
                      <a:pt x="0" y="139"/>
                    </a:cubicBezTo>
                    <a:cubicBezTo>
                      <a:pt x="0" y="216"/>
                      <a:pt x="63" y="279"/>
                      <a:pt x="140" y="279"/>
                    </a:cubicBezTo>
                    <a:lnTo>
                      <a:pt x="97675" y="279"/>
                    </a:lnTo>
                    <a:cubicBezTo>
                      <a:pt x="97750" y="279"/>
                      <a:pt x="97814" y="216"/>
                      <a:pt x="97814" y="139"/>
                    </a:cubicBezTo>
                    <a:cubicBezTo>
                      <a:pt x="97814" y="64"/>
                      <a:pt x="97750" y="1"/>
                      <a:pt x="97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79100" y="4599750"/>
                <a:ext cx="3314575" cy="8750"/>
              </a:xfrm>
              <a:custGeom>
                <a:avLst/>
                <a:gdLst/>
                <a:ahLst/>
                <a:cxnLst/>
                <a:rect l="l" t="t" r="r" b="b"/>
                <a:pathLst>
                  <a:path w="132583" h="350" extrusionOk="0">
                    <a:moveTo>
                      <a:pt x="18" y="0"/>
                    </a:moveTo>
                    <a:cubicBezTo>
                      <a:pt x="9" y="0"/>
                      <a:pt x="1" y="8"/>
                      <a:pt x="1" y="17"/>
                    </a:cubicBezTo>
                    <a:lnTo>
                      <a:pt x="1" y="332"/>
                    </a:lnTo>
                    <a:cubicBezTo>
                      <a:pt x="1" y="342"/>
                      <a:pt x="9" y="349"/>
                      <a:pt x="18" y="349"/>
                    </a:cubicBezTo>
                    <a:lnTo>
                      <a:pt x="132565" y="349"/>
                    </a:lnTo>
                    <a:cubicBezTo>
                      <a:pt x="132575" y="349"/>
                      <a:pt x="132583" y="342"/>
                      <a:pt x="132583" y="332"/>
                    </a:cubicBezTo>
                    <a:lnTo>
                      <a:pt x="132583" y="17"/>
                    </a:lnTo>
                    <a:cubicBezTo>
                      <a:pt x="132583" y="8"/>
                      <a:pt x="132575" y="0"/>
                      <a:pt x="132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332975" y="4419175"/>
                <a:ext cx="115400" cy="105350"/>
              </a:xfrm>
              <a:custGeom>
                <a:avLst/>
                <a:gdLst/>
                <a:ahLst/>
                <a:cxnLst/>
                <a:rect l="l" t="t" r="r" b="b"/>
                <a:pathLst>
                  <a:path w="4616" h="4214" extrusionOk="0">
                    <a:moveTo>
                      <a:pt x="2302" y="0"/>
                    </a:moveTo>
                    <a:cubicBezTo>
                      <a:pt x="2081" y="0"/>
                      <a:pt x="1880" y="76"/>
                      <a:pt x="1719" y="212"/>
                    </a:cubicBezTo>
                    <a:cubicBezTo>
                      <a:pt x="0" y="1658"/>
                      <a:pt x="4615" y="4213"/>
                      <a:pt x="4615" y="4213"/>
                    </a:cubicBezTo>
                    <a:cubicBezTo>
                      <a:pt x="4284" y="1102"/>
                      <a:pt x="3146" y="0"/>
                      <a:pt x="2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3457600" y="4448425"/>
                <a:ext cx="126675" cy="60625"/>
              </a:xfrm>
              <a:custGeom>
                <a:avLst/>
                <a:gdLst/>
                <a:ahLst/>
                <a:cxnLst/>
                <a:rect l="l" t="t" r="r" b="b"/>
                <a:pathLst>
                  <a:path w="5067" h="2425" extrusionOk="0">
                    <a:moveTo>
                      <a:pt x="3580" y="0"/>
                    </a:moveTo>
                    <a:cubicBezTo>
                      <a:pt x="2752" y="0"/>
                      <a:pt x="1504" y="606"/>
                      <a:pt x="1" y="2378"/>
                    </a:cubicBezTo>
                    <a:cubicBezTo>
                      <a:pt x="1" y="2378"/>
                      <a:pt x="504" y="2424"/>
                      <a:pt x="1182" y="2424"/>
                    </a:cubicBezTo>
                    <a:cubicBezTo>
                      <a:pt x="2693" y="2424"/>
                      <a:pt x="5067" y="2193"/>
                      <a:pt x="4649" y="699"/>
                    </a:cubicBezTo>
                    <a:cubicBezTo>
                      <a:pt x="4535" y="298"/>
                      <a:pt x="4161" y="0"/>
                      <a:pt x="3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3373975" y="4330775"/>
                <a:ext cx="115400" cy="105375"/>
              </a:xfrm>
              <a:custGeom>
                <a:avLst/>
                <a:gdLst/>
                <a:ahLst/>
                <a:cxnLst/>
                <a:rect l="l" t="t" r="r" b="b"/>
                <a:pathLst>
                  <a:path w="4616" h="4215" extrusionOk="0">
                    <a:moveTo>
                      <a:pt x="2303" y="1"/>
                    </a:moveTo>
                    <a:cubicBezTo>
                      <a:pt x="2081" y="1"/>
                      <a:pt x="1880" y="77"/>
                      <a:pt x="1719" y="213"/>
                    </a:cubicBezTo>
                    <a:cubicBezTo>
                      <a:pt x="0" y="1659"/>
                      <a:pt x="4615" y="4214"/>
                      <a:pt x="4615" y="4214"/>
                    </a:cubicBezTo>
                    <a:cubicBezTo>
                      <a:pt x="4286" y="1104"/>
                      <a:pt x="3147"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3397950" y="4240325"/>
                <a:ext cx="115400" cy="105375"/>
              </a:xfrm>
              <a:custGeom>
                <a:avLst/>
                <a:gdLst/>
                <a:ahLst/>
                <a:cxnLst/>
                <a:rect l="l" t="t" r="r" b="b"/>
                <a:pathLst>
                  <a:path w="4616" h="4215" extrusionOk="0">
                    <a:moveTo>
                      <a:pt x="2303" y="1"/>
                    </a:moveTo>
                    <a:cubicBezTo>
                      <a:pt x="2081" y="1"/>
                      <a:pt x="1880" y="77"/>
                      <a:pt x="1719" y="213"/>
                    </a:cubicBezTo>
                    <a:cubicBezTo>
                      <a:pt x="0" y="1659"/>
                      <a:pt x="4616" y="4214"/>
                      <a:pt x="4616" y="4214"/>
                    </a:cubicBezTo>
                    <a:cubicBezTo>
                      <a:pt x="4284" y="1103"/>
                      <a:pt x="3146"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3495350" y="4358550"/>
                <a:ext cx="126675" cy="60625"/>
              </a:xfrm>
              <a:custGeom>
                <a:avLst/>
                <a:gdLst/>
                <a:ahLst/>
                <a:cxnLst/>
                <a:rect l="l" t="t" r="r" b="b"/>
                <a:pathLst>
                  <a:path w="5067" h="2425" extrusionOk="0">
                    <a:moveTo>
                      <a:pt x="3580" y="1"/>
                    </a:moveTo>
                    <a:cubicBezTo>
                      <a:pt x="2751" y="1"/>
                      <a:pt x="1504" y="606"/>
                      <a:pt x="0" y="2378"/>
                    </a:cubicBezTo>
                    <a:cubicBezTo>
                      <a:pt x="0" y="2378"/>
                      <a:pt x="504" y="2424"/>
                      <a:pt x="1182" y="2424"/>
                    </a:cubicBezTo>
                    <a:cubicBezTo>
                      <a:pt x="2692" y="2424"/>
                      <a:pt x="5067" y="2193"/>
                      <a:pt x="4648" y="699"/>
                    </a:cubicBezTo>
                    <a:cubicBezTo>
                      <a:pt x="4535" y="298"/>
                      <a:pt x="4160" y="1"/>
                      <a:pt x="3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3516300" y="4229275"/>
                <a:ext cx="128700" cy="86100"/>
              </a:xfrm>
              <a:custGeom>
                <a:avLst/>
                <a:gdLst/>
                <a:ahLst/>
                <a:cxnLst/>
                <a:rect l="l" t="t" r="r" b="b"/>
                <a:pathLst>
                  <a:path w="5148" h="3444" extrusionOk="0">
                    <a:moveTo>
                      <a:pt x="3102" y="0"/>
                    </a:moveTo>
                    <a:cubicBezTo>
                      <a:pt x="2274" y="0"/>
                      <a:pt x="1052" y="874"/>
                      <a:pt x="1" y="3444"/>
                    </a:cubicBezTo>
                    <a:cubicBezTo>
                      <a:pt x="1" y="3444"/>
                      <a:pt x="5147" y="2276"/>
                      <a:pt x="3900" y="407"/>
                    </a:cubicBezTo>
                    <a:cubicBezTo>
                      <a:pt x="3733" y="157"/>
                      <a:pt x="3453" y="0"/>
                      <a:pt x="3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3384200" y="4180875"/>
                <a:ext cx="142625" cy="427250"/>
              </a:xfrm>
              <a:custGeom>
                <a:avLst/>
                <a:gdLst/>
                <a:ahLst/>
                <a:cxnLst/>
                <a:rect l="l" t="t" r="r" b="b"/>
                <a:pathLst>
                  <a:path w="5705" h="17090" extrusionOk="0">
                    <a:moveTo>
                      <a:pt x="5106" y="1"/>
                    </a:moveTo>
                    <a:cubicBezTo>
                      <a:pt x="5009" y="1"/>
                      <a:pt x="4902" y="83"/>
                      <a:pt x="4924" y="208"/>
                    </a:cubicBezTo>
                    <a:cubicBezTo>
                      <a:pt x="5705" y="4795"/>
                      <a:pt x="4774" y="9621"/>
                      <a:pt x="2428" y="13628"/>
                    </a:cubicBezTo>
                    <a:cubicBezTo>
                      <a:pt x="1765" y="14762"/>
                      <a:pt x="988" y="15825"/>
                      <a:pt x="109" y="16801"/>
                    </a:cubicBezTo>
                    <a:cubicBezTo>
                      <a:pt x="1" y="16923"/>
                      <a:pt x="112" y="17089"/>
                      <a:pt x="234" y="17089"/>
                    </a:cubicBezTo>
                    <a:cubicBezTo>
                      <a:pt x="272" y="17089"/>
                      <a:pt x="311" y="17073"/>
                      <a:pt x="345" y="17035"/>
                    </a:cubicBezTo>
                    <a:cubicBezTo>
                      <a:pt x="3518" y="13511"/>
                      <a:pt x="5352" y="8861"/>
                      <a:pt x="5517" y="4127"/>
                    </a:cubicBezTo>
                    <a:cubicBezTo>
                      <a:pt x="5563" y="2786"/>
                      <a:pt x="5469" y="1444"/>
                      <a:pt x="5244" y="120"/>
                    </a:cubicBezTo>
                    <a:cubicBezTo>
                      <a:pt x="5230" y="37"/>
                      <a:pt x="5170" y="1"/>
                      <a:pt x="5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2335375" y="3628200"/>
                <a:ext cx="124950" cy="535300"/>
              </a:xfrm>
              <a:custGeom>
                <a:avLst/>
                <a:gdLst/>
                <a:ahLst/>
                <a:cxnLst/>
                <a:rect l="l" t="t" r="r" b="b"/>
                <a:pathLst>
                  <a:path w="4998" h="21412" extrusionOk="0">
                    <a:moveTo>
                      <a:pt x="1" y="0"/>
                    </a:moveTo>
                    <a:lnTo>
                      <a:pt x="1" y="21412"/>
                    </a:lnTo>
                    <a:lnTo>
                      <a:pt x="4998" y="21412"/>
                    </a:lnTo>
                    <a:lnTo>
                      <a:pt x="49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2335375" y="3957800"/>
                <a:ext cx="124950" cy="205700"/>
              </a:xfrm>
              <a:custGeom>
                <a:avLst/>
                <a:gdLst/>
                <a:ahLst/>
                <a:cxnLst/>
                <a:rect l="l" t="t" r="r" b="b"/>
                <a:pathLst>
                  <a:path w="4998" h="8228" extrusionOk="0">
                    <a:moveTo>
                      <a:pt x="4998" y="0"/>
                    </a:moveTo>
                    <a:cubicBezTo>
                      <a:pt x="3430" y="1054"/>
                      <a:pt x="1771" y="2034"/>
                      <a:pt x="1" y="2580"/>
                    </a:cubicBezTo>
                    <a:lnTo>
                      <a:pt x="1" y="8228"/>
                    </a:lnTo>
                    <a:lnTo>
                      <a:pt x="4998" y="8228"/>
                    </a:lnTo>
                    <a:lnTo>
                      <a:pt x="4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2131175" y="3776950"/>
                <a:ext cx="124950" cy="386550"/>
              </a:xfrm>
              <a:custGeom>
                <a:avLst/>
                <a:gdLst/>
                <a:ahLst/>
                <a:cxnLst/>
                <a:rect l="l" t="t" r="r" b="b"/>
                <a:pathLst>
                  <a:path w="4998" h="15462" extrusionOk="0">
                    <a:moveTo>
                      <a:pt x="1" y="1"/>
                    </a:moveTo>
                    <a:lnTo>
                      <a:pt x="1" y="15462"/>
                    </a:lnTo>
                    <a:lnTo>
                      <a:pt x="4998" y="15462"/>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2131175" y="4027450"/>
                <a:ext cx="124950" cy="136050"/>
              </a:xfrm>
              <a:custGeom>
                <a:avLst/>
                <a:gdLst/>
                <a:ahLst/>
                <a:cxnLst/>
                <a:rect l="l" t="t" r="r" b="b"/>
                <a:pathLst>
                  <a:path w="4998" h="5442" extrusionOk="0">
                    <a:moveTo>
                      <a:pt x="2106" y="1"/>
                    </a:moveTo>
                    <a:cubicBezTo>
                      <a:pt x="1225" y="1"/>
                      <a:pt x="538" y="114"/>
                      <a:pt x="1" y="291"/>
                    </a:cubicBezTo>
                    <a:lnTo>
                      <a:pt x="1" y="5442"/>
                    </a:lnTo>
                    <a:lnTo>
                      <a:pt x="4998" y="5442"/>
                    </a:lnTo>
                    <a:lnTo>
                      <a:pt x="4998" y="241"/>
                    </a:lnTo>
                    <a:cubicBezTo>
                      <a:pt x="4693" y="230"/>
                      <a:pt x="4384" y="203"/>
                      <a:pt x="4073" y="157"/>
                    </a:cubicBezTo>
                    <a:cubicBezTo>
                      <a:pt x="3328" y="48"/>
                      <a:pt x="2677" y="1"/>
                      <a:pt x="2106" y="1"/>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2539575" y="3468275"/>
                <a:ext cx="124950" cy="695225"/>
              </a:xfrm>
              <a:custGeom>
                <a:avLst/>
                <a:gdLst/>
                <a:ahLst/>
                <a:cxnLst/>
                <a:rect l="l" t="t" r="r" b="b"/>
                <a:pathLst>
                  <a:path w="4998" h="27809" extrusionOk="0">
                    <a:moveTo>
                      <a:pt x="1" y="0"/>
                    </a:moveTo>
                    <a:lnTo>
                      <a:pt x="1" y="27809"/>
                    </a:lnTo>
                    <a:lnTo>
                      <a:pt x="4998" y="27809"/>
                    </a:lnTo>
                    <a:lnTo>
                      <a:pt x="49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2539575" y="3849275"/>
                <a:ext cx="124950" cy="314225"/>
              </a:xfrm>
              <a:custGeom>
                <a:avLst/>
                <a:gdLst/>
                <a:ahLst/>
                <a:cxnLst/>
                <a:rect l="l" t="t" r="r" b="b"/>
                <a:pathLst>
                  <a:path w="4998" h="12569" extrusionOk="0">
                    <a:moveTo>
                      <a:pt x="4983" y="0"/>
                    </a:moveTo>
                    <a:cubicBezTo>
                      <a:pt x="3420" y="0"/>
                      <a:pt x="1769" y="933"/>
                      <a:pt x="1" y="2135"/>
                    </a:cubicBezTo>
                    <a:lnTo>
                      <a:pt x="1" y="12569"/>
                    </a:lnTo>
                    <a:lnTo>
                      <a:pt x="4998" y="12569"/>
                    </a:lnTo>
                    <a:lnTo>
                      <a:pt x="4998" y="0"/>
                    </a:lnTo>
                    <a:cubicBezTo>
                      <a:pt x="4993" y="0"/>
                      <a:pt x="4988" y="0"/>
                      <a:pt x="4983" y="0"/>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2374475" y="3332750"/>
                <a:ext cx="191875" cy="198800"/>
              </a:xfrm>
              <a:custGeom>
                <a:avLst/>
                <a:gdLst/>
                <a:ahLst/>
                <a:cxnLst/>
                <a:rect l="l" t="t" r="r" b="b"/>
                <a:pathLst>
                  <a:path w="7675" h="7952" extrusionOk="0">
                    <a:moveTo>
                      <a:pt x="7531" y="0"/>
                    </a:moveTo>
                    <a:lnTo>
                      <a:pt x="0" y="7635"/>
                    </a:lnTo>
                    <a:cubicBezTo>
                      <a:pt x="6" y="7740"/>
                      <a:pt x="12" y="7846"/>
                      <a:pt x="19" y="7951"/>
                    </a:cubicBezTo>
                    <a:cubicBezTo>
                      <a:pt x="38" y="7945"/>
                      <a:pt x="56" y="7934"/>
                      <a:pt x="71" y="7919"/>
                    </a:cubicBezTo>
                    <a:lnTo>
                      <a:pt x="7675" y="209"/>
                    </a:lnTo>
                    <a:cubicBezTo>
                      <a:pt x="7627" y="140"/>
                      <a:pt x="7577" y="69"/>
                      <a:pt x="7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2520050" y="3300125"/>
                <a:ext cx="74275" cy="72725"/>
              </a:xfrm>
              <a:custGeom>
                <a:avLst/>
                <a:gdLst/>
                <a:ahLst/>
                <a:cxnLst/>
                <a:rect l="l" t="t" r="r" b="b"/>
                <a:pathLst>
                  <a:path w="2971" h="2909" extrusionOk="0">
                    <a:moveTo>
                      <a:pt x="2970" y="1"/>
                    </a:moveTo>
                    <a:lnTo>
                      <a:pt x="1" y="613"/>
                    </a:lnTo>
                    <a:lnTo>
                      <a:pt x="2483" y="2909"/>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2147725" y="3472825"/>
                <a:ext cx="131100" cy="135825"/>
              </a:xfrm>
              <a:custGeom>
                <a:avLst/>
                <a:gdLst/>
                <a:ahLst/>
                <a:cxnLst/>
                <a:rect l="l" t="t" r="r" b="b"/>
                <a:pathLst>
                  <a:path w="5244" h="5433" extrusionOk="0">
                    <a:moveTo>
                      <a:pt x="5030" y="0"/>
                    </a:moveTo>
                    <a:lnTo>
                      <a:pt x="47" y="5222"/>
                    </a:lnTo>
                    <a:cubicBezTo>
                      <a:pt x="1" y="5272"/>
                      <a:pt x="1" y="5350"/>
                      <a:pt x="52" y="5398"/>
                    </a:cubicBezTo>
                    <a:cubicBezTo>
                      <a:pt x="75" y="5421"/>
                      <a:pt x="106" y="5433"/>
                      <a:pt x="139" y="5433"/>
                    </a:cubicBezTo>
                    <a:cubicBezTo>
                      <a:pt x="171" y="5433"/>
                      <a:pt x="204" y="5419"/>
                      <a:pt x="229" y="5394"/>
                    </a:cubicBezTo>
                    <a:lnTo>
                      <a:pt x="5243" y="138"/>
                    </a:lnTo>
                    <a:cubicBezTo>
                      <a:pt x="5180" y="85"/>
                      <a:pt x="5097" y="50"/>
                      <a:pt x="5030" y="2"/>
                    </a:cubicBezTo>
                    <a:lnTo>
                      <a:pt x="5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2126100" y="3580425"/>
                <a:ext cx="50125" cy="50150"/>
              </a:xfrm>
              <a:custGeom>
                <a:avLst/>
                <a:gdLst/>
                <a:ahLst/>
                <a:cxnLst/>
                <a:rect l="l" t="t" r="r" b="b"/>
                <a:pathLst>
                  <a:path w="2005" h="2006" extrusionOk="0">
                    <a:moveTo>
                      <a:pt x="1004" y="1"/>
                    </a:moveTo>
                    <a:cubicBezTo>
                      <a:pt x="449" y="1"/>
                      <a:pt x="0" y="450"/>
                      <a:pt x="0" y="1004"/>
                    </a:cubicBezTo>
                    <a:cubicBezTo>
                      <a:pt x="0" y="1556"/>
                      <a:pt x="449" y="2005"/>
                      <a:pt x="1004" y="2005"/>
                    </a:cubicBezTo>
                    <a:cubicBezTo>
                      <a:pt x="1556" y="2005"/>
                      <a:pt x="2005" y="1556"/>
                      <a:pt x="2005" y="1004"/>
                    </a:cubicBezTo>
                    <a:cubicBezTo>
                      <a:pt x="2005" y="450"/>
                      <a:pt x="1556"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2265950" y="3434850"/>
                <a:ext cx="50075" cy="50125"/>
              </a:xfrm>
              <a:custGeom>
                <a:avLst/>
                <a:gdLst/>
                <a:ahLst/>
                <a:cxnLst/>
                <a:rect l="l" t="t" r="r" b="b"/>
                <a:pathLst>
                  <a:path w="2003" h="2005" extrusionOk="0">
                    <a:moveTo>
                      <a:pt x="1001" y="0"/>
                    </a:moveTo>
                    <a:cubicBezTo>
                      <a:pt x="449" y="0"/>
                      <a:pt x="0" y="449"/>
                      <a:pt x="0" y="1001"/>
                    </a:cubicBezTo>
                    <a:cubicBezTo>
                      <a:pt x="0" y="1556"/>
                      <a:pt x="449" y="2005"/>
                      <a:pt x="1001" y="2005"/>
                    </a:cubicBezTo>
                    <a:cubicBezTo>
                      <a:pt x="1556" y="2005"/>
                      <a:pt x="2003" y="1556"/>
                      <a:pt x="2003" y="1001"/>
                    </a:cubicBezTo>
                    <a:cubicBezTo>
                      <a:pt x="2003" y="449"/>
                      <a:pt x="1556"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2289425" y="3457100"/>
                <a:ext cx="80750" cy="80525"/>
              </a:xfrm>
              <a:custGeom>
                <a:avLst/>
                <a:gdLst/>
                <a:ahLst/>
                <a:cxnLst/>
                <a:rect l="l" t="t" r="r" b="b"/>
                <a:pathLst>
                  <a:path w="3230" h="3221" extrusionOk="0">
                    <a:moveTo>
                      <a:pt x="166" y="0"/>
                    </a:moveTo>
                    <a:lnTo>
                      <a:pt x="1" y="165"/>
                    </a:lnTo>
                    <a:lnTo>
                      <a:pt x="3064" y="3221"/>
                    </a:lnTo>
                    <a:lnTo>
                      <a:pt x="3229" y="3054"/>
                    </a:ln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2343725" y="3509975"/>
                <a:ext cx="50100" cy="50100"/>
              </a:xfrm>
              <a:custGeom>
                <a:avLst/>
                <a:gdLst/>
                <a:ahLst/>
                <a:cxnLst/>
                <a:rect l="l" t="t" r="r" b="b"/>
                <a:pathLst>
                  <a:path w="2004" h="2004" extrusionOk="0">
                    <a:moveTo>
                      <a:pt x="1002" y="1"/>
                    </a:moveTo>
                    <a:cubicBezTo>
                      <a:pt x="447" y="1"/>
                      <a:pt x="0" y="448"/>
                      <a:pt x="0" y="1002"/>
                    </a:cubicBezTo>
                    <a:cubicBezTo>
                      <a:pt x="0" y="1555"/>
                      <a:pt x="447" y="2004"/>
                      <a:pt x="1002" y="2004"/>
                    </a:cubicBezTo>
                    <a:cubicBezTo>
                      <a:pt x="1554" y="2004"/>
                      <a:pt x="2003" y="1555"/>
                      <a:pt x="2003" y="1002"/>
                    </a:cubicBezTo>
                    <a:cubicBezTo>
                      <a:pt x="2003" y="448"/>
                      <a:pt x="1554"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2049900" y="4163475"/>
                <a:ext cx="691925" cy="6325"/>
              </a:xfrm>
              <a:custGeom>
                <a:avLst/>
                <a:gdLst/>
                <a:ahLst/>
                <a:cxnLst/>
                <a:rect l="l" t="t" r="r" b="b"/>
                <a:pathLst>
                  <a:path w="27677" h="253" extrusionOk="0">
                    <a:moveTo>
                      <a:pt x="12" y="1"/>
                    </a:moveTo>
                    <a:cubicBezTo>
                      <a:pt x="6" y="1"/>
                      <a:pt x="0" y="7"/>
                      <a:pt x="0" y="14"/>
                    </a:cubicBezTo>
                    <a:lnTo>
                      <a:pt x="0" y="239"/>
                    </a:lnTo>
                    <a:cubicBezTo>
                      <a:pt x="0" y="246"/>
                      <a:pt x="6" y="252"/>
                      <a:pt x="12" y="252"/>
                    </a:cubicBezTo>
                    <a:lnTo>
                      <a:pt x="27663" y="252"/>
                    </a:lnTo>
                    <a:cubicBezTo>
                      <a:pt x="27671" y="252"/>
                      <a:pt x="27677" y="246"/>
                      <a:pt x="27677" y="239"/>
                    </a:cubicBezTo>
                    <a:lnTo>
                      <a:pt x="27677" y="14"/>
                    </a:lnTo>
                    <a:cubicBezTo>
                      <a:pt x="27677" y="7"/>
                      <a:pt x="27671" y="1"/>
                      <a:pt x="27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8"/>
            <p:cNvGrpSpPr/>
            <p:nvPr/>
          </p:nvGrpSpPr>
          <p:grpSpPr>
            <a:xfrm>
              <a:off x="3144654" y="1375180"/>
              <a:ext cx="913489" cy="2162209"/>
              <a:chOff x="-160225" y="1133725"/>
              <a:chExt cx="875325" cy="2071875"/>
            </a:xfrm>
          </p:grpSpPr>
          <p:sp>
            <p:nvSpPr>
              <p:cNvPr id="439" name="Google Shape;439;p28"/>
              <p:cNvSpPr/>
              <p:nvPr/>
            </p:nvSpPr>
            <p:spPr>
              <a:xfrm>
                <a:off x="271675" y="1168250"/>
                <a:ext cx="239700" cy="341725"/>
              </a:xfrm>
              <a:custGeom>
                <a:avLst/>
                <a:gdLst/>
                <a:ahLst/>
                <a:cxnLst/>
                <a:rect l="l" t="t" r="r" b="b"/>
                <a:pathLst>
                  <a:path w="9588" h="13669" extrusionOk="0">
                    <a:moveTo>
                      <a:pt x="4643" y="0"/>
                    </a:moveTo>
                    <a:cubicBezTo>
                      <a:pt x="1139" y="0"/>
                      <a:pt x="859" y="2592"/>
                      <a:pt x="932" y="4428"/>
                    </a:cubicBezTo>
                    <a:cubicBezTo>
                      <a:pt x="1116" y="9105"/>
                      <a:pt x="0" y="11948"/>
                      <a:pt x="0" y="11948"/>
                    </a:cubicBezTo>
                    <a:lnTo>
                      <a:pt x="9587" y="13669"/>
                    </a:lnTo>
                    <a:cubicBezTo>
                      <a:pt x="9587" y="13669"/>
                      <a:pt x="7309" y="9884"/>
                      <a:pt x="8295" y="4885"/>
                    </a:cubicBezTo>
                    <a:cubicBezTo>
                      <a:pt x="8711" y="2773"/>
                      <a:pt x="8082" y="1553"/>
                      <a:pt x="7449" y="899"/>
                    </a:cubicBezTo>
                    <a:cubicBezTo>
                      <a:pt x="7004" y="439"/>
                      <a:pt x="6405" y="158"/>
                      <a:pt x="5768" y="78"/>
                    </a:cubicBezTo>
                    <a:cubicBezTo>
                      <a:pt x="5360" y="25"/>
                      <a:pt x="4986"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0900" y="1431125"/>
                <a:ext cx="329500" cy="251325"/>
              </a:xfrm>
              <a:custGeom>
                <a:avLst/>
                <a:gdLst/>
                <a:ahLst/>
                <a:cxnLst/>
                <a:rect l="l" t="t" r="r" b="b"/>
                <a:pathLst>
                  <a:path w="13180" h="10053" extrusionOk="0">
                    <a:moveTo>
                      <a:pt x="13179" y="0"/>
                    </a:moveTo>
                    <a:cubicBezTo>
                      <a:pt x="13179" y="0"/>
                      <a:pt x="9584" y="290"/>
                      <a:pt x="6893" y="326"/>
                    </a:cubicBezTo>
                    <a:cubicBezTo>
                      <a:pt x="5621" y="345"/>
                      <a:pt x="4503" y="478"/>
                      <a:pt x="3481" y="854"/>
                    </a:cubicBezTo>
                    <a:cubicBezTo>
                      <a:pt x="2773" y="1115"/>
                      <a:pt x="2109" y="1492"/>
                      <a:pt x="1474" y="2032"/>
                    </a:cubicBezTo>
                    <a:cubicBezTo>
                      <a:pt x="1367" y="2120"/>
                      <a:pt x="1273" y="2214"/>
                      <a:pt x="1186" y="2310"/>
                    </a:cubicBezTo>
                    <a:cubicBezTo>
                      <a:pt x="1" y="3629"/>
                      <a:pt x="567" y="5569"/>
                      <a:pt x="1175" y="7704"/>
                    </a:cubicBezTo>
                    <a:cubicBezTo>
                      <a:pt x="1707" y="9575"/>
                      <a:pt x="2719" y="10052"/>
                      <a:pt x="3803" y="10052"/>
                    </a:cubicBezTo>
                    <a:cubicBezTo>
                      <a:pt x="4301" y="10052"/>
                      <a:pt x="4814" y="9952"/>
                      <a:pt x="5303" y="9839"/>
                    </a:cubicBezTo>
                    <a:cubicBezTo>
                      <a:pt x="6859" y="9480"/>
                      <a:pt x="5688" y="4466"/>
                      <a:pt x="6523" y="4168"/>
                    </a:cubicBezTo>
                    <a:cubicBezTo>
                      <a:pt x="6767" y="4081"/>
                      <a:pt x="7256" y="4050"/>
                      <a:pt x="7826" y="4050"/>
                    </a:cubicBezTo>
                    <a:cubicBezTo>
                      <a:pt x="9207" y="4050"/>
                      <a:pt x="11065" y="4232"/>
                      <a:pt x="11065" y="4232"/>
                    </a:cubicBezTo>
                    <a:cubicBezTo>
                      <a:pt x="12473" y="3693"/>
                      <a:pt x="12807" y="1822"/>
                      <a:pt x="1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250" y="1452450"/>
                <a:ext cx="57500" cy="36475"/>
              </a:xfrm>
              <a:custGeom>
                <a:avLst/>
                <a:gdLst/>
                <a:ahLst/>
                <a:cxnLst/>
                <a:rect l="l" t="t" r="r" b="b"/>
                <a:pathLst>
                  <a:path w="2300" h="1459" extrusionOk="0">
                    <a:moveTo>
                      <a:pt x="2295" y="1"/>
                    </a:moveTo>
                    <a:cubicBezTo>
                      <a:pt x="1587" y="262"/>
                      <a:pt x="923" y="639"/>
                      <a:pt x="288" y="1179"/>
                    </a:cubicBezTo>
                    <a:cubicBezTo>
                      <a:pt x="181" y="1267"/>
                      <a:pt x="87" y="1361"/>
                      <a:pt x="0" y="1457"/>
                    </a:cubicBezTo>
                    <a:cubicBezTo>
                      <a:pt x="38" y="1458"/>
                      <a:pt x="78" y="1458"/>
                      <a:pt x="121" y="1458"/>
                    </a:cubicBezTo>
                    <a:cubicBezTo>
                      <a:pt x="879" y="1458"/>
                      <a:pt x="2300" y="1285"/>
                      <a:pt x="229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72225" y="1501300"/>
                <a:ext cx="57750" cy="39675"/>
              </a:xfrm>
              <a:custGeom>
                <a:avLst/>
                <a:gdLst/>
                <a:ahLst/>
                <a:cxnLst/>
                <a:rect l="l" t="t" r="r" b="b"/>
                <a:pathLst>
                  <a:path w="2310" h="1587" extrusionOk="0">
                    <a:moveTo>
                      <a:pt x="121" y="1"/>
                    </a:moveTo>
                    <a:cubicBezTo>
                      <a:pt x="31" y="1"/>
                      <a:pt x="0" y="146"/>
                      <a:pt x="102" y="178"/>
                    </a:cubicBezTo>
                    <a:cubicBezTo>
                      <a:pt x="909" y="421"/>
                      <a:pt x="1604" y="897"/>
                      <a:pt x="2129" y="1555"/>
                    </a:cubicBezTo>
                    <a:cubicBezTo>
                      <a:pt x="2147" y="1578"/>
                      <a:pt x="2168" y="1587"/>
                      <a:pt x="2188" y="1587"/>
                    </a:cubicBezTo>
                    <a:cubicBezTo>
                      <a:pt x="2251" y="1587"/>
                      <a:pt x="2310" y="1497"/>
                      <a:pt x="2256" y="1429"/>
                    </a:cubicBezTo>
                    <a:cubicBezTo>
                      <a:pt x="1713" y="746"/>
                      <a:pt x="984" y="257"/>
                      <a:pt x="150" y="5"/>
                    </a:cubicBezTo>
                    <a:cubicBezTo>
                      <a:pt x="140" y="2"/>
                      <a:pt x="130" y="1"/>
                      <a:pt x="12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100350" y="1496700"/>
                <a:ext cx="20825" cy="32900"/>
              </a:xfrm>
              <a:custGeom>
                <a:avLst/>
                <a:gdLst/>
                <a:ahLst/>
                <a:cxnLst/>
                <a:rect l="l" t="t" r="r" b="b"/>
                <a:pathLst>
                  <a:path w="833" h="1316" extrusionOk="0">
                    <a:moveTo>
                      <a:pt x="123" y="1"/>
                    </a:moveTo>
                    <a:cubicBezTo>
                      <a:pt x="63" y="1"/>
                      <a:pt x="0" y="65"/>
                      <a:pt x="38" y="136"/>
                    </a:cubicBezTo>
                    <a:cubicBezTo>
                      <a:pt x="239" y="513"/>
                      <a:pt x="438" y="891"/>
                      <a:pt x="640" y="1271"/>
                    </a:cubicBezTo>
                    <a:cubicBezTo>
                      <a:pt x="656" y="1303"/>
                      <a:pt x="683" y="1316"/>
                      <a:pt x="710" y="1316"/>
                    </a:cubicBezTo>
                    <a:cubicBezTo>
                      <a:pt x="770" y="1316"/>
                      <a:pt x="832" y="1251"/>
                      <a:pt x="795" y="1179"/>
                    </a:cubicBezTo>
                    <a:cubicBezTo>
                      <a:pt x="594" y="801"/>
                      <a:pt x="394" y="423"/>
                      <a:pt x="193" y="45"/>
                    </a:cubicBezTo>
                    <a:cubicBezTo>
                      <a:pt x="176" y="14"/>
                      <a:pt x="150" y="1"/>
                      <a:pt x="12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2200" y="1580550"/>
                <a:ext cx="122775" cy="58275"/>
              </a:xfrm>
              <a:custGeom>
                <a:avLst/>
                <a:gdLst/>
                <a:ahLst/>
                <a:cxnLst/>
                <a:rect l="l" t="t" r="r" b="b"/>
                <a:pathLst>
                  <a:path w="4911" h="2331" extrusionOk="0">
                    <a:moveTo>
                      <a:pt x="2351" y="1"/>
                    </a:moveTo>
                    <a:cubicBezTo>
                      <a:pt x="2197" y="1"/>
                      <a:pt x="2040" y="14"/>
                      <a:pt x="1882" y="43"/>
                    </a:cubicBezTo>
                    <a:cubicBezTo>
                      <a:pt x="835" y="231"/>
                      <a:pt x="0" y="1153"/>
                      <a:pt x="92" y="2245"/>
                    </a:cubicBezTo>
                    <a:cubicBezTo>
                      <a:pt x="97" y="2302"/>
                      <a:pt x="144" y="2331"/>
                      <a:pt x="189" y="2331"/>
                    </a:cubicBezTo>
                    <a:cubicBezTo>
                      <a:pt x="233" y="2331"/>
                      <a:pt x="276" y="2302"/>
                      <a:pt x="271" y="2245"/>
                    </a:cubicBezTo>
                    <a:cubicBezTo>
                      <a:pt x="181" y="1172"/>
                      <a:pt x="1031" y="321"/>
                      <a:pt x="2061" y="196"/>
                    </a:cubicBezTo>
                    <a:cubicBezTo>
                      <a:pt x="2160" y="184"/>
                      <a:pt x="2259" y="178"/>
                      <a:pt x="2356" y="178"/>
                    </a:cubicBezTo>
                    <a:cubicBezTo>
                      <a:pt x="3296" y="178"/>
                      <a:pt x="4136" y="714"/>
                      <a:pt x="4729" y="1433"/>
                    </a:cubicBezTo>
                    <a:cubicBezTo>
                      <a:pt x="4747" y="1454"/>
                      <a:pt x="4768" y="1463"/>
                      <a:pt x="4788" y="1463"/>
                    </a:cubicBezTo>
                    <a:cubicBezTo>
                      <a:pt x="4852" y="1463"/>
                      <a:pt x="4911" y="1374"/>
                      <a:pt x="4856" y="1307"/>
                    </a:cubicBezTo>
                    <a:cubicBezTo>
                      <a:pt x="4231" y="548"/>
                      <a:pt x="3332" y="1"/>
                      <a:pt x="23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39950" y="1623700"/>
                <a:ext cx="83275" cy="148350"/>
              </a:xfrm>
              <a:custGeom>
                <a:avLst/>
                <a:gdLst/>
                <a:ahLst/>
                <a:cxnLst/>
                <a:rect l="l" t="t" r="r" b="b"/>
                <a:pathLst>
                  <a:path w="3331" h="5934" extrusionOk="0">
                    <a:moveTo>
                      <a:pt x="1726" y="1"/>
                    </a:moveTo>
                    <a:cubicBezTo>
                      <a:pt x="1604" y="1"/>
                      <a:pt x="180" y="18"/>
                      <a:pt x="127" y="841"/>
                    </a:cubicBezTo>
                    <a:cubicBezTo>
                      <a:pt x="71" y="1700"/>
                      <a:pt x="0" y="3055"/>
                      <a:pt x="0" y="3055"/>
                    </a:cubicBezTo>
                    <a:cubicBezTo>
                      <a:pt x="0" y="3055"/>
                      <a:pt x="223" y="4998"/>
                      <a:pt x="340" y="5030"/>
                    </a:cubicBezTo>
                    <a:cubicBezTo>
                      <a:pt x="352" y="5034"/>
                      <a:pt x="365" y="5036"/>
                      <a:pt x="377" y="5036"/>
                    </a:cubicBezTo>
                    <a:cubicBezTo>
                      <a:pt x="729" y="5036"/>
                      <a:pt x="779" y="3536"/>
                      <a:pt x="779" y="3536"/>
                    </a:cubicBezTo>
                    <a:cubicBezTo>
                      <a:pt x="779" y="3536"/>
                      <a:pt x="879" y="5360"/>
                      <a:pt x="1157" y="5389"/>
                    </a:cubicBezTo>
                    <a:cubicBezTo>
                      <a:pt x="1162" y="5390"/>
                      <a:pt x="1166" y="5390"/>
                      <a:pt x="1171" y="5390"/>
                    </a:cubicBezTo>
                    <a:cubicBezTo>
                      <a:pt x="1466" y="5390"/>
                      <a:pt x="1617" y="4377"/>
                      <a:pt x="1671" y="3899"/>
                    </a:cubicBezTo>
                    <a:lnTo>
                      <a:pt x="1671" y="3899"/>
                    </a:lnTo>
                    <a:cubicBezTo>
                      <a:pt x="1616" y="4487"/>
                      <a:pt x="1508" y="5934"/>
                      <a:pt x="1775" y="5934"/>
                    </a:cubicBezTo>
                    <a:cubicBezTo>
                      <a:pt x="1784" y="5934"/>
                      <a:pt x="1794" y="5932"/>
                      <a:pt x="1805" y="5928"/>
                    </a:cubicBezTo>
                    <a:cubicBezTo>
                      <a:pt x="2183" y="5788"/>
                      <a:pt x="2513" y="3738"/>
                      <a:pt x="2513" y="3736"/>
                    </a:cubicBezTo>
                    <a:lnTo>
                      <a:pt x="2513" y="3736"/>
                    </a:lnTo>
                    <a:cubicBezTo>
                      <a:pt x="2513" y="3738"/>
                      <a:pt x="2209" y="5691"/>
                      <a:pt x="2509" y="5691"/>
                    </a:cubicBezTo>
                    <a:cubicBezTo>
                      <a:pt x="2530" y="5691"/>
                      <a:pt x="2554" y="5681"/>
                      <a:pt x="2582" y="5660"/>
                    </a:cubicBezTo>
                    <a:cubicBezTo>
                      <a:pt x="3000" y="5339"/>
                      <a:pt x="3209" y="3268"/>
                      <a:pt x="3269" y="2819"/>
                    </a:cubicBezTo>
                    <a:cubicBezTo>
                      <a:pt x="3330" y="2370"/>
                      <a:pt x="1734" y="1"/>
                      <a:pt x="1734" y="1"/>
                    </a:cubicBezTo>
                    <a:cubicBezTo>
                      <a:pt x="1734" y="1"/>
                      <a:pt x="1731" y="1"/>
                      <a:pt x="1726"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98875" y="1652825"/>
                <a:ext cx="30725" cy="61150"/>
              </a:xfrm>
              <a:custGeom>
                <a:avLst/>
                <a:gdLst/>
                <a:ahLst/>
                <a:cxnLst/>
                <a:rect l="l" t="t" r="r" b="b"/>
                <a:pathLst>
                  <a:path w="1229" h="2446" extrusionOk="0">
                    <a:moveTo>
                      <a:pt x="1" y="0"/>
                    </a:moveTo>
                    <a:lnTo>
                      <a:pt x="703" y="2446"/>
                    </a:lnTo>
                    <a:cubicBezTo>
                      <a:pt x="703" y="2446"/>
                      <a:pt x="760" y="2390"/>
                      <a:pt x="833" y="2296"/>
                    </a:cubicBezTo>
                    <a:cubicBezTo>
                      <a:pt x="891" y="2225"/>
                      <a:pt x="958" y="2133"/>
                      <a:pt x="1017" y="2028"/>
                    </a:cubicBezTo>
                    <a:cubicBezTo>
                      <a:pt x="1136" y="1819"/>
                      <a:pt x="1228" y="1560"/>
                      <a:pt x="1152" y="1326"/>
                    </a:cubicBezTo>
                    <a:cubicBezTo>
                      <a:pt x="987" y="817"/>
                      <a:pt x="1" y="0"/>
                      <a:pt x="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19450" y="1686250"/>
                <a:ext cx="5200" cy="24000"/>
              </a:xfrm>
              <a:custGeom>
                <a:avLst/>
                <a:gdLst/>
                <a:ahLst/>
                <a:cxnLst/>
                <a:rect l="l" t="t" r="r" b="b"/>
                <a:pathLst>
                  <a:path w="208" h="960" extrusionOk="0">
                    <a:moveTo>
                      <a:pt x="83" y="1"/>
                    </a:moveTo>
                    <a:cubicBezTo>
                      <a:pt x="44" y="1"/>
                      <a:pt x="0" y="34"/>
                      <a:pt x="8" y="85"/>
                    </a:cubicBezTo>
                    <a:cubicBezTo>
                      <a:pt x="56" y="368"/>
                      <a:pt x="102" y="681"/>
                      <a:pt x="10" y="959"/>
                    </a:cubicBezTo>
                    <a:cubicBezTo>
                      <a:pt x="68" y="888"/>
                      <a:pt x="135" y="796"/>
                      <a:pt x="194" y="691"/>
                    </a:cubicBezTo>
                    <a:cubicBezTo>
                      <a:pt x="208" y="476"/>
                      <a:pt x="173" y="255"/>
                      <a:pt x="139" y="50"/>
                    </a:cubicBezTo>
                    <a:cubicBezTo>
                      <a:pt x="133" y="15"/>
                      <a:pt x="109" y="1"/>
                      <a:pt x="83"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126075" y="1767100"/>
                <a:ext cx="366400" cy="236850"/>
              </a:xfrm>
              <a:custGeom>
                <a:avLst/>
                <a:gdLst/>
                <a:ahLst/>
                <a:cxnLst/>
                <a:rect l="l" t="t" r="r" b="b"/>
                <a:pathLst>
                  <a:path w="14656" h="9474" extrusionOk="0">
                    <a:moveTo>
                      <a:pt x="3917" y="0"/>
                    </a:moveTo>
                    <a:cubicBezTo>
                      <a:pt x="3917" y="0"/>
                      <a:pt x="0" y="5398"/>
                      <a:pt x="873" y="6772"/>
                    </a:cubicBezTo>
                    <a:cubicBezTo>
                      <a:pt x="1815" y="8256"/>
                      <a:pt x="6922" y="9473"/>
                      <a:pt x="10587" y="9473"/>
                    </a:cubicBezTo>
                    <a:cubicBezTo>
                      <a:pt x="12695" y="9473"/>
                      <a:pt x="14326" y="9071"/>
                      <a:pt x="14414" y="8086"/>
                    </a:cubicBezTo>
                    <a:cubicBezTo>
                      <a:pt x="14656" y="5387"/>
                      <a:pt x="13041" y="1059"/>
                      <a:pt x="13041" y="1059"/>
                    </a:cubicBezTo>
                    <a:cubicBezTo>
                      <a:pt x="11907" y="1413"/>
                      <a:pt x="10814" y="1549"/>
                      <a:pt x="9803" y="1549"/>
                    </a:cubicBezTo>
                    <a:cubicBezTo>
                      <a:pt x="6396" y="1549"/>
                      <a:pt x="3917" y="0"/>
                      <a:pt x="3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77825" y="2795275"/>
                <a:ext cx="129275" cy="128600"/>
              </a:xfrm>
              <a:custGeom>
                <a:avLst/>
                <a:gdLst/>
                <a:ahLst/>
                <a:cxnLst/>
                <a:rect l="l" t="t" r="r" b="b"/>
                <a:pathLst>
                  <a:path w="5171" h="5144" extrusionOk="0">
                    <a:moveTo>
                      <a:pt x="4006" y="0"/>
                    </a:moveTo>
                    <a:lnTo>
                      <a:pt x="0" y="618"/>
                    </a:lnTo>
                    <a:lnTo>
                      <a:pt x="2492" y="5143"/>
                    </a:lnTo>
                    <a:lnTo>
                      <a:pt x="5170" y="4984"/>
                    </a:lnTo>
                    <a:lnTo>
                      <a:pt x="4006"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5" y="2907825"/>
                <a:ext cx="217275" cy="92675"/>
              </a:xfrm>
              <a:custGeom>
                <a:avLst/>
                <a:gdLst/>
                <a:ahLst/>
                <a:cxnLst/>
                <a:rect l="l" t="t" r="r" b="b"/>
                <a:pathLst>
                  <a:path w="8691" h="3707" extrusionOk="0">
                    <a:moveTo>
                      <a:pt x="8547" y="0"/>
                    </a:moveTo>
                    <a:cubicBezTo>
                      <a:pt x="8328" y="0"/>
                      <a:pt x="7915" y="327"/>
                      <a:pt x="7915" y="327"/>
                    </a:cubicBezTo>
                    <a:lnTo>
                      <a:pt x="6674" y="476"/>
                    </a:lnTo>
                    <a:cubicBezTo>
                      <a:pt x="6674" y="476"/>
                      <a:pt x="6405" y="145"/>
                      <a:pt x="6036" y="145"/>
                    </a:cubicBezTo>
                    <a:cubicBezTo>
                      <a:pt x="5973" y="145"/>
                      <a:pt x="5907" y="154"/>
                      <a:pt x="5839" y="177"/>
                    </a:cubicBezTo>
                    <a:cubicBezTo>
                      <a:pt x="5371" y="332"/>
                      <a:pt x="4759" y="1098"/>
                      <a:pt x="4759" y="1098"/>
                    </a:cubicBezTo>
                    <a:cubicBezTo>
                      <a:pt x="4759" y="1098"/>
                      <a:pt x="2225" y="1909"/>
                      <a:pt x="1541" y="1953"/>
                    </a:cubicBezTo>
                    <a:cubicBezTo>
                      <a:pt x="856" y="1996"/>
                      <a:pt x="257" y="2381"/>
                      <a:pt x="0" y="3707"/>
                    </a:cubicBezTo>
                    <a:lnTo>
                      <a:pt x="8300" y="3707"/>
                    </a:lnTo>
                    <a:cubicBezTo>
                      <a:pt x="8300" y="3707"/>
                      <a:pt x="8627" y="712"/>
                      <a:pt x="8676" y="200"/>
                    </a:cubicBezTo>
                    <a:cubicBezTo>
                      <a:pt x="8691" y="53"/>
                      <a:pt x="8634" y="0"/>
                      <a:pt x="8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31175" y="2955025"/>
                <a:ext cx="63200" cy="30300"/>
              </a:xfrm>
              <a:custGeom>
                <a:avLst/>
                <a:gdLst/>
                <a:ahLst/>
                <a:cxnLst/>
                <a:rect l="l" t="t" r="r" b="b"/>
                <a:pathLst>
                  <a:path w="2528" h="1212" extrusionOk="0">
                    <a:moveTo>
                      <a:pt x="402" y="1"/>
                    </a:moveTo>
                    <a:cubicBezTo>
                      <a:pt x="306" y="1"/>
                      <a:pt x="210" y="6"/>
                      <a:pt x="113" y="17"/>
                    </a:cubicBezTo>
                    <a:lnTo>
                      <a:pt x="113" y="19"/>
                    </a:lnTo>
                    <a:cubicBezTo>
                      <a:pt x="4" y="30"/>
                      <a:pt x="0" y="198"/>
                      <a:pt x="101" y="198"/>
                    </a:cubicBezTo>
                    <a:cubicBezTo>
                      <a:pt x="105" y="198"/>
                      <a:pt x="109" y="198"/>
                      <a:pt x="113" y="198"/>
                    </a:cubicBezTo>
                    <a:cubicBezTo>
                      <a:pt x="207" y="187"/>
                      <a:pt x="300" y="182"/>
                      <a:pt x="392" y="182"/>
                    </a:cubicBezTo>
                    <a:cubicBezTo>
                      <a:pt x="1153" y="182"/>
                      <a:pt x="1879" y="541"/>
                      <a:pt x="2327" y="1172"/>
                    </a:cubicBezTo>
                    <a:cubicBezTo>
                      <a:pt x="2346" y="1200"/>
                      <a:pt x="2374" y="1212"/>
                      <a:pt x="2401" y="1212"/>
                    </a:cubicBezTo>
                    <a:cubicBezTo>
                      <a:pt x="2465" y="1212"/>
                      <a:pt x="2527" y="1148"/>
                      <a:pt x="2480" y="1082"/>
                    </a:cubicBezTo>
                    <a:cubicBezTo>
                      <a:pt x="1999" y="405"/>
                      <a:pt x="122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78050" y="2938200"/>
                <a:ext cx="29775" cy="49275"/>
              </a:xfrm>
              <a:custGeom>
                <a:avLst/>
                <a:gdLst/>
                <a:ahLst/>
                <a:cxnLst/>
                <a:rect l="l" t="t" r="r" b="b"/>
                <a:pathLst>
                  <a:path w="1191" h="1971" extrusionOk="0">
                    <a:moveTo>
                      <a:pt x="1096" y="1"/>
                    </a:moveTo>
                    <a:cubicBezTo>
                      <a:pt x="1086" y="1"/>
                      <a:pt x="1076" y="3"/>
                      <a:pt x="1065" y="9"/>
                    </a:cubicBezTo>
                    <a:cubicBezTo>
                      <a:pt x="371" y="401"/>
                      <a:pt x="1" y="1181"/>
                      <a:pt x="344" y="1937"/>
                    </a:cubicBezTo>
                    <a:cubicBezTo>
                      <a:pt x="354" y="1961"/>
                      <a:pt x="372" y="1970"/>
                      <a:pt x="391" y="1970"/>
                    </a:cubicBezTo>
                    <a:cubicBezTo>
                      <a:pt x="432" y="1970"/>
                      <a:pt x="477" y="1923"/>
                      <a:pt x="453" y="1872"/>
                    </a:cubicBezTo>
                    <a:cubicBezTo>
                      <a:pt x="141" y="1181"/>
                      <a:pt x="503" y="474"/>
                      <a:pt x="1129" y="121"/>
                    </a:cubicBezTo>
                    <a:cubicBezTo>
                      <a:pt x="1191" y="86"/>
                      <a:pt x="1153"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350" y="2985325"/>
                <a:ext cx="204975" cy="5300"/>
              </a:xfrm>
              <a:custGeom>
                <a:avLst/>
                <a:gdLst/>
                <a:ahLst/>
                <a:cxnLst/>
                <a:rect l="l" t="t" r="r" b="b"/>
                <a:pathLst>
                  <a:path w="8199" h="212" extrusionOk="0">
                    <a:moveTo>
                      <a:pt x="8118" y="0"/>
                    </a:moveTo>
                    <a:cubicBezTo>
                      <a:pt x="8118" y="0"/>
                      <a:pt x="8117" y="0"/>
                      <a:pt x="8116" y="0"/>
                    </a:cubicBezTo>
                    <a:cubicBezTo>
                      <a:pt x="7618" y="4"/>
                      <a:pt x="7119" y="10"/>
                      <a:pt x="6620" y="16"/>
                    </a:cubicBezTo>
                    <a:cubicBezTo>
                      <a:pt x="4441" y="39"/>
                      <a:pt x="2262" y="62"/>
                      <a:pt x="83" y="83"/>
                    </a:cubicBezTo>
                    <a:cubicBezTo>
                      <a:pt x="1" y="85"/>
                      <a:pt x="0" y="211"/>
                      <a:pt x="81" y="211"/>
                    </a:cubicBezTo>
                    <a:cubicBezTo>
                      <a:pt x="81" y="211"/>
                      <a:pt x="82" y="211"/>
                      <a:pt x="83" y="211"/>
                    </a:cubicBezTo>
                    <a:cubicBezTo>
                      <a:pt x="581" y="208"/>
                      <a:pt x="1080" y="202"/>
                      <a:pt x="1579" y="196"/>
                    </a:cubicBezTo>
                    <a:cubicBezTo>
                      <a:pt x="3758" y="173"/>
                      <a:pt x="5937" y="152"/>
                      <a:pt x="8116" y="129"/>
                    </a:cubicBezTo>
                    <a:cubicBezTo>
                      <a:pt x="8198" y="127"/>
                      <a:pt x="8199" y="0"/>
                      <a:pt x="8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160225" y="1864675"/>
                <a:ext cx="476075" cy="964950"/>
              </a:xfrm>
              <a:custGeom>
                <a:avLst/>
                <a:gdLst/>
                <a:ahLst/>
                <a:cxnLst/>
                <a:rect l="l" t="t" r="r" b="b"/>
                <a:pathLst>
                  <a:path w="19043" h="38598" extrusionOk="0">
                    <a:moveTo>
                      <a:pt x="12966" y="1"/>
                    </a:moveTo>
                    <a:lnTo>
                      <a:pt x="12964" y="3"/>
                    </a:lnTo>
                    <a:cubicBezTo>
                      <a:pt x="12964" y="3"/>
                      <a:pt x="12964" y="3"/>
                      <a:pt x="12964" y="3"/>
                    </a:cubicBezTo>
                    <a:lnTo>
                      <a:pt x="12964" y="3"/>
                    </a:lnTo>
                    <a:cubicBezTo>
                      <a:pt x="12965" y="2"/>
                      <a:pt x="12966" y="1"/>
                      <a:pt x="12966" y="1"/>
                    </a:cubicBezTo>
                    <a:close/>
                    <a:moveTo>
                      <a:pt x="12964" y="3"/>
                    </a:moveTo>
                    <a:cubicBezTo>
                      <a:pt x="12827" y="200"/>
                      <a:pt x="3217" y="13997"/>
                      <a:pt x="1614" y="18894"/>
                    </a:cubicBezTo>
                    <a:cubicBezTo>
                      <a:pt x="0" y="23827"/>
                      <a:pt x="8329" y="38598"/>
                      <a:pt x="8329" y="38598"/>
                    </a:cubicBezTo>
                    <a:lnTo>
                      <a:pt x="15580" y="38170"/>
                    </a:lnTo>
                    <a:cubicBezTo>
                      <a:pt x="15580" y="38170"/>
                      <a:pt x="8161" y="22203"/>
                      <a:pt x="8788" y="20056"/>
                    </a:cubicBezTo>
                    <a:cubicBezTo>
                      <a:pt x="9415" y="17908"/>
                      <a:pt x="19043" y="6492"/>
                      <a:pt x="19043" y="6492"/>
                    </a:cubicBezTo>
                    <a:cubicBezTo>
                      <a:pt x="18316" y="3655"/>
                      <a:pt x="16200" y="1668"/>
                      <a:pt x="12964"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7075" y="2794350"/>
                <a:ext cx="226850" cy="45300"/>
              </a:xfrm>
              <a:custGeom>
                <a:avLst/>
                <a:gdLst/>
                <a:ahLst/>
                <a:cxnLst/>
                <a:rect l="l" t="t" r="r" b="b"/>
                <a:pathLst>
                  <a:path w="9074" h="1812" extrusionOk="0">
                    <a:moveTo>
                      <a:pt x="0" y="1"/>
                    </a:moveTo>
                    <a:lnTo>
                      <a:pt x="840" y="1812"/>
                    </a:lnTo>
                    <a:lnTo>
                      <a:pt x="9073" y="1693"/>
                    </a:lnTo>
                    <a:lnTo>
                      <a:pt x="8469" y="3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8700" y="1905100"/>
                <a:ext cx="155175" cy="222350"/>
              </a:xfrm>
              <a:custGeom>
                <a:avLst/>
                <a:gdLst/>
                <a:ahLst/>
                <a:cxnLst/>
                <a:rect l="l" t="t" r="r" b="b"/>
                <a:pathLst>
                  <a:path w="6207" h="8894" extrusionOk="0">
                    <a:moveTo>
                      <a:pt x="5794" y="1"/>
                    </a:moveTo>
                    <a:lnTo>
                      <a:pt x="5794" y="1"/>
                    </a:lnTo>
                    <a:cubicBezTo>
                      <a:pt x="5761" y="49"/>
                      <a:pt x="5727" y="97"/>
                      <a:pt x="5694" y="147"/>
                    </a:cubicBezTo>
                    <a:cubicBezTo>
                      <a:pt x="5850" y="724"/>
                      <a:pt x="5896" y="1330"/>
                      <a:pt x="5840" y="1933"/>
                    </a:cubicBezTo>
                    <a:cubicBezTo>
                      <a:pt x="5654" y="3924"/>
                      <a:pt x="4396" y="5712"/>
                      <a:pt x="2917" y="6987"/>
                    </a:cubicBezTo>
                    <a:cubicBezTo>
                      <a:pt x="2082" y="7705"/>
                      <a:pt x="1135" y="8282"/>
                      <a:pt x="122" y="8698"/>
                    </a:cubicBezTo>
                    <a:cubicBezTo>
                      <a:pt x="82" y="8764"/>
                      <a:pt x="41" y="8829"/>
                      <a:pt x="1" y="8894"/>
                    </a:cubicBezTo>
                    <a:cubicBezTo>
                      <a:pt x="348" y="8758"/>
                      <a:pt x="688" y="8604"/>
                      <a:pt x="1020" y="8432"/>
                    </a:cubicBezTo>
                    <a:cubicBezTo>
                      <a:pt x="2771" y="7521"/>
                      <a:pt x="4311" y="6091"/>
                      <a:pt x="5232" y="4334"/>
                    </a:cubicBezTo>
                    <a:cubicBezTo>
                      <a:pt x="5928" y="3007"/>
                      <a:pt x="6207" y="1420"/>
                      <a:pt x="5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36725" y="2049975"/>
                <a:ext cx="142100" cy="180925"/>
              </a:xfrm>
              <a:custGeom>
                <a:avLst/>
                <a:gdLst/>
                <a:ahLst/>
                <a:cxnLst/>
                <a:rect l="l" t="t" r="r" b="b"/>
                <a:pathLst>
                  <a:path w="5684" h="7237" extrusionOk="0">
                    <a:moveTo>
                      <a:pt x="3455" y="0"/>
                    </a:moveTo>
                    <a:cubicBezTo>
                      <a:pt x="3223" y="0"/>
                      <a:pt x="2989" y="25"/>
                      <a:pt x="2759" y="78"/>
                    </a:cubicBezTo>
                    <a:cubicBezTo>
                      <a:pt x="1757" y="306"/>
                      <a:pt x="909" y="998"/>
                      <a:pt x="478" y="1927"/>
                    </a:cubicBezTo>
                    <a:cubicBezTo>
                      <a:pt x="0" y="2957"/>
                      <a:pt x="21" y="4123"/>
                      <a:pt x="186" y="5222"/>
                    </a:cubicBezTo>
                    <a:cubicBezTo>
                      <a:pt x="284" y="5867"/>
                      <a:pt x="397" y="6556"/>
                      <a:pt x="564" y="7237"/>
                    </a:cubicBezTo>
                    <a:cubicBezTo>
                      <a:pt x="602" y="7187"/>
                      <a:pt x="641" y="7137"/>
                      <a:pt x="677" y="7089"/>
                    </a:cubicBezTo>
                    <a:cubicBezTo>
                      <a:pt x="531" y="6477"/>
                      <a:pt x="418" y="5855"/>
                      <a:pt x="324" y="5242"/>
                    </a:cubicBezTo>
                    <a:cubicBezTo>
                      <a:pt x="152" y="4131"/>
                      <a:pt x="127" y="2938"/>
                      <a:pt x="637" y="1906"/>
                    </a:cubicBezTo>
                    <a:cubicBezTo>
                      <a:pt x="1080" y="1010"/>
                      <a:pt x="1943" y="354"/>
                      <a:pt x="2929" y="181"/>
                    </a:cubicBezTo>
                    <a:cubicBezTo>
                      <a:pt x="3105" y="150"/>
                      <a:pt x="3281" y="136"/>
                      <a:pt x="3456" y="136"/>
                    </a:cubicBezTo>
                    <a:cubicBezTo>
                      <a:pt x="4230" y="136"/>
                      <a:pt x="4984" y="427"/>
                      <a:pt x="5571" y="937"/>
                    </a:cubicBezTo>
                    <a:cubicBezTo>
                      <a:pt x="5536" y="929"/>
                      <a:pt x="5504" y="920"/>
                      <a:pt x="5471" y="912"/>
                    </a:cubicBezTo>
                    <a:cubicBezTo>
                      <a:pt x="5464" y="910"/>
                      <a:pt x="5458" y="909"/>
                      <a:pt x="5452" y="909"/>
                    </a:cubicBezTo>
                    <a:cubicBezTo>
                      <a:pt x="5382" y="909"/>
                      <a:pt x="5359" y="1021"/>
                      <a:pt x="5435" y="1041"/>
                    </a:cubicBezTo>
                    <a:cubicBezTo>
                      <a:pt x="5461" y="1048"/>
                      <a:pt x="5488" y="1056"/>
                      <a:pt x="5515" y="1062"/>
                    </a:cubicBezTo>
                    <a:cubicBezTo>
                      <a:pt x="5544" y="1029"/>
                      <a:pt x="5573" y="995"/>
                      <a:pt x="5599" y="962"/>
                    </a:cubicBezTo>
                    <a:cubicBezTo>
                      <a:pt x="5603" y="958"/>
                      <a:pt x="5607" y="952"/>
                      <a:pt x="5611" y="949"/>
                    </a:cubicBezTo>
                    <a:cubicBezTo>
                      <a:pt x="5636" y="918"/>
                      <a:pt x="5659" y="887"/>
                      <a:pt x="5684" y="858"/>
                    </a:cubicBezTo>
                    <a:cubicBezTo>
                      <a:pt x="5070" y="312"/>
                      <a:pt x="4270" y="0"/>
                      <a:pt x="3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4050" y="2166000"/>
                <a:ext cx="148725" cy="115975"/>
              </a:xfrm>
              <a:custGeom>
                <a:avLst/>
                <a:gdLst/>
                <a:ahLst/>
                <a:cxnLst/>
                <a:rect l="l" t="t" r="r" b="b"/>
                <a:pathLst>
                  <a:path w="5949" h="4639" extrusionOk="0">
                    <a:moveTo>
                      <a:pt x="77" y="0"/>
                    </a:moveTo>
                    <a:cubicBezTo>
                      <a:pt x="50" y="44"/>
                      <a:pt x="25" y="88"/>
                      <a:pt x="0" y="131"/>
                    </a:cubicBezTo>
                    <a:cubicBezTo>
                      <a:pt x="957" y="280"/>
                      <a:pt x="1888" y="585"/>
                      <a:pt x="2747" y="1067"/>
                    </a:cubicBezTo>
                    <a:cubicBezTo>
                      <a:pt x="4144" y="1848"/>
                      <a:pt x="5348" y="3115"/>
                      <a:pt x="5855" y="4639"/>
                    </a:cubicBezTo>
                    <a:cubicBezTo>
                      <a:pt x="5885" y="4596"/>
                      <a:pt x="5916" y="4554"/>
                      <a:pt x="5949" y="4510"/>
                    </a:cubicBezTo>
                    <a:cubicBezTo>
                      <a:pt x="5717" y="3852"/>
                      <a:pt x="5360" y="3238"/>
                      <a:pt x="4915" y="2692"/>
                    </a:cubicBezTo>
                    <a:cubicBezTo>
                      <a:pt x="3722" y="1224"/>
                      <a:pt x="1932" y="303"/>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124175" y="2221900"/>
                <a:ext cx="62750" cy="177850"/>
              </a:xfrm>
              <a:custGeom>
                <a:avLst/>
                <a:gdLst/>
                <a:ahLst/>
                <a:cxnLst/>
                <a:rect l="l" t="t" r="r" b="b"/>
                <a:pathLst>
                  <a:path w="2510" h="7114" extrusionOk="0">
                    <a:moveTo>
                      <a:pt x="2383" y="1"/>
                    </a:moveTo>
                    <a:cubicBezTo>
                      <a:pt x="2351" y="60"/>
                      <a:pt x="2318" y="118"/>
                      <a:pt x="2285" y="175"/>
                    </a:cubicBezTo>
                    <a:cubicBezTo>
                      <a:pt x="2399" y="699"/>
                      <a:pt x="2362" y="1271"/>
                      <a:pt x="2262" y="1796"/>
                    </a:cubicBezTo>
                    <a:cubicBezTo>
                      <a:pt x="1933" y="3532"/>
                      <a:pt x="1205" y="5497"/>
                      <a:pt x="1" y="6924"/>
                    </a:cubicBezTo>
                    <a:lnTo>
                      <a:pt x="3" y="6924"/>
                    </a:lnTo>
                    <a:cubicBezTo>
                      <a:pt x="7" y="6987"/>
                      <a:pt x="14" y="7050"/>
                      <a:pt x="20" y="7114"/>
                    </a:cubicBezTo>
                    <a:cubicBezTo>
                      <a:pt x="845" y="6203"/>
                      <a:pt x="1426" y="5077"/>
                      <a:pt x="1829" y="3908"/>
                    </a:cubicBezTo>
                    <a:cubicBezTo>
                      <a:pt x="2145" y="3001"/>
                      <a:pt x="2443" y="2017"/>
                      <a:pt x="2493" y="1050"/>
                    </a:cubicBezTo>
                    <a:cubicBezTo>
                      <a:pt x="2510" y="699"/>
                      <a:pt x="2479" y="339"/>
                      <a:pt x="2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5025" y="2316800"/>
                <a:ext cx="135025" cy="308450"/>
              </a:xfrm>
              <a:custGeom>
                <a:avLst/>
                <a:gdLst/>
                <a:ahLst/>
                <a:cxnLst/>
                <a:rect l="l" t="t" r="r" b="b"/>
                <a:pathLst>
                  <a:path w="5401" h="12338" extrusionOk="0">
                    <a:moveTo>
                      <a:pt x="3956" y="1"/>
                    </a:moveTo>
                    <a:cubicBezTo>
                      <a:pt x="3676" y="1"/>
                      <a:pt x="3388" y="54"/>
                      <a:pt x="3095" y="172"/>
                    </a:cubicBezTo>
                    <a:cubicBezTo>
                      <a:pt x="1862" y="669"/>
                      <a:pt x="1121" y="2002"/>
                      <a:pt x="761" y="3212"/>
                    </a:cubicBezTo>
                    <a:cubicBezTo>
                      <a:pt x="306" y="4737"/>
                      <a:pt x="363" y="6341"/>
                      <a:pt x="394" y="7914"/>
                    </a:cubicBezTo>
                    <a:cubicBezTo>
                      <a:pt x="421" y="9324"/>
                      <a:pt x="423" y="10791"/>
                      <a:pt x="1" y="12147"/>
                    </a:cubicBezTo>
                    <a:cubicBezTo>
                      <a:pt x="28" y="12211"/>
                      <a:pt x="57" y="12274"/>
                      <a:pt x="83" y="12337"/>
                    </a:cubicBezTo>
                    <a:cubicBezTo>
                      <a:pt x="973" y="9725"/>
                      <a:pt x="197" y="6817"/>
                      <a:pt x="682" y="4125"/>
                    </a:cubicBezTo>
                    <a:cubicBezTo>
                      <a:pt x="933" y="2737"/>
                      <a:pt x="1560" y="1169"/>
                      <a:pt x="2851" y="438"/>
                    </a:cubicBezTo>
                    <a:cubicBezTo>
                      <a:pt x="3219" y="231"/>
                      <a:pt x="3584" y="141"/>
                      <a:pt x="3939" y="141"/>
                    </a:cubicBezTo>
                    <a:cubicBezTo>
                      <a:pt x="4427" y="141"/>
                      <a:pt x="4895" y="310"/>
                      <a:pt x="5324" y="577"/>
                    </a:cubicBezTo>
                    <a:cubicBezTo>
                      <a:pt x="5349" y="536"/>
                      <a:pt x="5374" y="498"/>
                      <a:pt x="5401" y="458"/>
                    </a:cubicBezTo>
                    <a:cubicBezTo>
                      <a:pt x="4957" y="179"/>
                      <a:pt x="4470" y="1"/>
                      <a:pt x="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5775" y="2487050"/>
                <a:ext cx="99850" cy="166100"/>
              </a:xfrm>
              <a:custGeom>
                <a:avLst/>
                <a:gdLst/>
                <a:ahLst/>
                <a:cxnLst/>
                <a:rect l="l" t="t" r="r" b="b"/>
                <a:pathLst>
                  <a:path w="3994" h="6644" extrusionOk="0">
                    <a:moveTo>
                      <a:pt x="1331" y="1"/>
                    </a:moveTo>
                    <a:cubicBezTo>
                      <a:pt x="1057" y="252"/>
                      <a:pt x="813" y="534"/>
                      <a:pt x="618" y="860"/>
                    </a:cubicBezTo>
                    <a:cubicBezTo>
                      <a:pt x="150" y="1631"/>
                      <a:pt x="0" y="2566"/>
                      <a:pt x="353" y="3413"/>
                    </a:cubicBezTo>
                    <a:cubicBezTo>
                      <a:pt x="716" y="4280"/>
                      <a:pt x="1462" y="4961"/>
                      <a:pt x="2191" y="5527"/>
                    </a:cubicBezTo>
                    <a:cubicBezTo>
                      <a:pt x="2753" y="5963"/>
                      <a:pt x="3357" y="6337"/>
                      <a:pt x="3994" y="6644"/>
                    </a:cubicBezTo>
                    <a:cubicBezTo>
                      <a:pt x="3967" y="6582"/>
                      <a:pt x="3942" y="6519"/>
                      <a:pt x="3915" y="6458"/>
                    </a:cubicBezTo>
                    <a:cubicBezTo>
                      <a:pt x="3309" y="6153"/>
                      <a:pt x="2732" y="5786"/>
                      <a:pt x="2200" y="5366"/>
                    </a:cubicBezTo>
                    <a:cubicBezTo>
                      <a:pt x="1485" y="4798"/>
                      <a:pt x="750" y="4116"/>
                      <a:pt x="430" y="3237"/>
                    </a:cubicBezTo>
                    <a:cubicBezTo>
                      <a:pt x="96" y="2324"/>
                      <a:pt x="391" y="1324"/>
                      <a:pt x="975" y="580"/>
                    </a:cubicBezTo>
                    <a:cubicBezTo>
                      <a:pt x="1099" y="421"/>
                      <a:pt x="1235" y="275"/>
                      <a:pt x="1381" y="137"/>
                    </a:cubicBezTo>
                    <a:cubicBezTo>
                      <a:pt x="1364" y="91"/>
                      <a:pt x="1349" y="47"/>
                      <a:pt x="1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2600" y="2661175"/>
                <a:ext cx="194150" cy="33800"/>
              </a:xfrm>
              <a:custGeom>
                <a:avLst/>
                <a:gdLst/>
                <a:ahLst/>
                <a:cxnLst/>
                <a:rect l="l" t="t" r="r" b="b"/>
                <a:pathLst>
                  <a:path w="7766" h="1352" extrusionOk="0">
                    <a:moveTo>
                      <a:pt x="4064" y="0"/>
                    </a:moveTo>
                    <a:cubicBezTo>
                      <a:pt x="3469" y="0"/>
                      <a:pt x="2872" y="77"/>
                      <a:pt x="2285" y="237"/>
                    </a:cubicBezTo>
                    <a:cubicBezTo>
                      <a:pt x="1472" y="459"/>
                      <a:pt x="716" y="809"/>
                      <a:pt x="1" y="1231"/>
                    </a:cubicBezTo>
                    <a:cubicBezTo>
                      <a:pt x="18" y="1271"/>
                      <a:pt x="39" y="1311"/>
                      <a:pt x="58" y="1351"/>
                    </a:cubicBezTo>
                    <a:cubicBezTo>
                      <a:pt x="1324" y="611"/>
                      <a:pt x="2715" y="136"/>
                      <a:pt x="4157" y="136"/>
                    </a:cubicBezTo>
                    <a:cubicBezTo>
                      <a:pt x="4589" y="136"/>
                      <a:pt x="5026" y="178"/>
                      <a:pt x="5466" y="270"/>
                    </a:cubicBezTo>
                    <a:cubicBezTo>
                      <a:pt x="6277" y="438"/>
                      <a:pt x="7050" y="741"/>
                      <a:pt x="7766" y="1152"/>
                    </a:cubicBezTo>
                    <a:cubicBezTo>
                      <a:pt x="7735" y="1085"/>
                      <a:pt x="7706" y="1016"/>
                      <a:pt x="7676" y="949"/>
                    </a:cubicBezTo>
                    <a:cubicBezTo>
                      <a:pt x="7668" y="943"/>
                      <a:pt x="7660" y="939"/>
                      <a:pt x="7653" y="935"/>
                    </a:cubicBezTo>
                    <a:cubicBezTo>
                      <a:pt x="6541" y="334"/>
                      <a:pt x="5307"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8150" y="2736575"/>
                <a:ext cx="198175" cy="31925"/>
              </a:xfrm>
              <a:custGeom>
                <a:avLst/>
                <a:gdLst/>
                <a:ahLst/>
                <a:cxnLst/>
                <a:rect l="l" t="t" r="r" b="b"/>
                <a:pathLst>
                  <a:path w="7927" h="1277" extrusionOk="0">
                    <a:moveTo>
                      <a:pt x="0" y="718"/>
                    </a:moveTo>
                    <a:lnTo>
                      <a:pt x="0" y="720"/>
                    </a:lnTo>
                    <a:cubicBezTo>
                      <a:pt x="1" y="720"/>
                      <a:pt x="1" y="720"/>
                      <a:pt x="1" y="719"/>
                    </a:cubicBezTo>
                    <a:lnTo>
                      <a:pt x="1" y="719"/>
                    </a:lnTo>
                    <a:cubicBezTo>
                      <a:pt x="1" y="719"/>
                      <a:pt x="1" y="718"/>
                      <a:pt x="0" y="718"/>
                    </a:cubicBezTo>
                    <a:close/>
                    <a:moveTo>
                      <a:pt x="3565" y="0"/>
                    </a:moveTo>
                    <a:cubicBezTo>
                      <a:pt x="2346" y="0"/>
                      <a:pt x="1132" y="243"/>
                      <a:pt x="1" y="719"/>
                    </a:cubicBezTo>
                    <a:lnTo>
                      <a:pt x="1" y="719"/>
                    </a:lnTo>
                    <a:cubicBezTo>
                      <a:pt x="22" y="759"/>
                      <a:pt x="41" y="797"/>
                      <a:pt x="62" y="837"/>
                    </a:cubicBezTo>
                    <a:cubicBezTo>
                      <a:pt x="1165" y="368"/>
                      <a:pt x="2357" y="118"/>
                      <a:pt x="3562" y="118"/>
                    </a:cubicBezTo>
                    <a:cubicBezTo>
                      <a:pt x="3679" y="118"/>
                      <a:pt x="3796" y="120"/>
                      <a:pt x="3914" y="125"/>
                    </a:cubicBezTo>
                    <a:cubicBezTo>
                      <a:pt x="5323" y="183"/>
                      <a:pt x="6703" y="587"/>
                      <a:pt x="7926" y="1276"/>
                    </a:cubicBezTo>
                    <a:cubicBezTo>
                      <a:pt x="7896" y="1207"/>
                      <a:pt x="7863" y="1140"/>
                      <a:pt x="7832" y="1069"/>
                    </a:cubicBezTo>
                    <a:lnTo>
                      <a:pt x="7832" y="1067"/>
                    </a:lnTo>
                    <a:cubicBezTo>
                      <a:pt x="7652" y="971"/>
                      <a:pt x="7468" y="879"/>
                      <a:pt x="7280" y="795"/>
                    </a:cubicBezTo>
                    <a:cubicBezTo>
                      <a:pt x="6097" y="262"/>
                      <a:pt x="4829"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09825" y="1792300"/>
                <a:ext cx="252725" cy="52650"/>
              </a:xfrm>
              <a:custGeom>
                <a:avLst/>
                <a:gdLst/>
                <a:ahLst/>
                <a:cxnLst/>
                <a:rect l="l" t="t" r="r" b="b"/>
                <a:pathLst>
                  <a:path w="10109" h="2106" extrusionOk="0">
                    <a:moveTo>
                      <a:pt x="114" y="1"/>
                    </a:moveTo>
                    <a:cubicBezTo>
                      <a:pt x="50" y="1"/>
                      <a:pt x="0" y="86"/>
                      <a:pt x="65" y="128"/>
                    </a:cubicBezTo>
                    <a:cubicBezTo>
                      <a:pt x="705" y="558"/>
                      <a:pt x="1386" y="924"/>
                      <a:pt x="2100" y="1217"/>
                    </a:cubicBezTo>
                    <a:cubicBezTo>
                      <a:pt x="3533" y="1806"/>
                      <a:pt x="5075" y="2105"/>
                      <a:pt x="6616" y="2105"/>
                    </a:cubicBezTo>
                    <a:cubicBezTo>
                      <a:pt x="7768" y="2105"/>
                      <a:pt x="8920" y="1938"/>
                      <a:pt x="10026" y="1599"/>
                    </a:cubicBezTo>
                    <a:cubicBezTo>
                      <a:pt x="10108" y="1575"/>
                      <a:pt x="10071" y="1460"/>
                      <a:pt x="9996" y="1460"/>
                    </a:cubicBezTo>
                    <a:cubicBezTo>
                      <a:pt x="9988" y="1460"/>
                      <a:pt x="9981" y="1461"/>
                      <a:pt x="9972" y="1463"/>
                    </a:cubicBezTo>
                    <a:cubicBezTo>
                      <a:pt x="8886" y="1796"/>
                      <a:pt x="7756" y="1959"/>
                      <a:pt x="6626" y="1959"/>
                    </a:cubicBezTo>
                    <a:cubicBezTo>
                      <a:pt x="4344" y="1959"/>
                      <a:pt x="2065" y="1293"/>
                      <a:pt x="157" y="15"/>
                    </a:cubicBezTo>
                    <a:cubicBezTo>
                      <a:pt x="143" y="5"/>
                      <a:pt x="128"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29450" y="1777825"/>
                <a:ext cx="15075" cy="28025"/>
              </a:xfrm>
              <a:custGeom>
                <a:avLst/>
                <a:gdLst/>
                <a:ahLst/>
                <a:cxnLst/>
                <a:rect l="l" t="t" r="r" b="b"/>
                <a:pathLst>
                  <a:path w="603" h="1121" extrusionOk="0">
                    <a:moveTo>
                      <a:pt x="501" y="1"/>
                    </a:moveTo>
                    <a:cubicBezTo>
                      <a:pt x="483" y="1"/>
                      <a:pt x="464" y="9"/>
                      <a:pt x="450" y="30"/>
                    </a:cubicBezTo>
                    <a:cubicBezTo>
                      <a:pt x="237" y="337"/>
                      <a:pt x="89" y="672"/>
                      <a:pt x="13" y="1039"/>
                    </a:cubicBezTo>
                    <a:cubicBezTo>
                      <a:pt x="1" y="1090"/>
                      <a:pt x="41" y="1120"/>
                      <a:pt x="83" y="1120"/>
                    </a:cubicBezTo>
                    <a:cubicBezTo>
                      <a:pt x="115" y="1120"/>
                      <a:pt x="148" y="1102"/>
                      <a:pt x="156" y="1062"/>
                    </a:cubicBezTo>
                    <a:cubicBezTo>
                      <a:pt x="229" y="720"/>
                      <a:pt x="364" y="408"/>
                      <a:pt x="563" y="122"/>
                    </a:cubicBezTo>
                    <a:cubicBezTo>
                      <a:pt x="602" y="65"/>
                      <a:pt x="552" y="1"/>
                      <a:pt x="501"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414500" y="1802800"/>
                <a:ext cx="8350" cy="36225"/>
              </a:xfrm>
              <a:custGeom>
                <a:avLst/>
                <a:gdLst/>
                <a:ahLst/>
                <a:cxnLst/>
                <a:rect l="l" t="t" r="r" b="b"/>
                <a:pathLst>
                  <a:path w="334" h="1449" extrusionOk="0">
                    <a:moveTo>
                      <a:pt x="95" y="1"/>
                    </a:moveTo>
                    <a:cubicBezTo>
                      <a:pt x="51" y="1"/>
                      <a:pt x="1" y="44"/>
                      <a:pt x="17" y="101"/>
                    </a:cubicBezTo>
                    <a:cubicBezTo>
                      <a:pt x="136" y="515"/>
                      <a:pt x="188" y="936"/>
                      <a:pt x="172" y="1365"/>
                    </a:cubicBezTo>
                    <a:cubicBezTo>
                      <a:pt x="171" y="1418"/>
                      <a:pt x="216" y="1448"/>
                      <a:pt x="256" y="1448"/>
                    </a:cubicBezTo>
                    <a:cubicBezTo>
                      <a:pt x="288" y="1448"/>
                      <a:pt x="316" y="1430"/>
                      <a:pt x="318" y="1388"/>
                    </a:cubicBezTo>
                    <a:cubicBezTo>
                      <a:pt x="333" y="932"/>
                      <a:pt x="280" y="487"/>
                      <a:pt x="153" y="47"/>
                    </a:cubicBezTo>
                    <a:cubicBezTo>
                      <a:pt x="144" y="15"/>
                      <a:pt x="120" y="1"/>
                      <a:pt x="95"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346875" y="1806500"/>
                <a:ext cx="6000" cy="34000"/>
              </a:xfrm>
              <a:custGeom>
                <a:avLst/>
                <a:gdLst/>
                <a:ahLst/>
                <a:cxnLst/>
                <a:rect l="l" t="t" r="r" b="b"/>
                <a:pathLst>
                  <a:path w="240" h="1360" extrusionOk="0">
                    <a:moveTo>
                      <a:pt x="89" y="1"/>
                    </a:moveTo>
                    <a:cubicBezTo>
                      <a:pt x="48" y="1"/>
                      <a:pt x="10" y="29"/>
                      <a:pt x="19" y="80"/>
                    </a:cubicBezTo>
                    <a:cubicBezTo>
                      <a:pt x="92" y="481"/>
                      <a:pt x="90" y="878"/>
                      <a:pt x="11" y="1279"/>
                    </a:cubicBezTo>
                    <a:cubicBezTo>
                      <a:pt x="1" y="1330"/>
                      <a:pt x="41" y="1359"/>
                      <a:pt x="82" y="1359"/>
                    </a:cubicBezTo>
                    <a:cubicBezTo>
                      <a:pt x="115" y="1359"/>
                      <a:pt x="148" y="1341"/>
                      <a:pt x="155" y="1300"/>
                    </a:cubicBezTo>
                    <a:cubicBezTo>
                      <a:pt x="238" y="887"/>
                      <a:pt x="240" y="477"/>
                      <a:pt x="165" y="62"/>
                    </a:cubicBezTo>
                    <a:cubicBezTo>
                      <a:pt x="157" y="20"/>
                      <a:pt x="122"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94300" y="1805825"/>
                <a:ext cx="19450" cy="18175"/>
              </a:xfrm>
              <a:custGeom>
                <a:avLst/>
                <a:gdLst/>
                <a:ahLst/>
                <a:cxnLst/>
                <a:rect l="l" t="t" r="r" b="b"/>
                <a:pathLst>
                  <a:path w="778" h="727" extrusionOk="0">
                    <a:moveTo>
                      <a:pt x="390" y="1"/>
                    </a:moveTo>
                    <a:cubicBezTo>
                      <a:pt x="214" y="1"/>
                      <a:pt x="59" y="129"/>
                      <a:pt x="31" y="308"/>
                    </a:cubicBezTo>
                    <a:cubicBezTo>
                      <a:pt x="0" y="506"/>
                      <a:pt x="137" y="692"/>
                      <a:pt x="334" y="722"/>
                    </a:cubicBezTo>
                    <a:cubicBezTo>
                      <a:pt x="353" y="725"/>
                      <a:pt x="372" y="727"/>
                      <a:pt x="390" y="727"/>
                    </a:cubicBezTo>
                    <a:cubicBezTo>
                      <a:pt x="565" y="727"/>
                      <a:pt x="719" y="598"/>
                      <a:pt x="747" y="419"/>
                    </a:cubicBezTo>
                    <a:cubicBezTo>
                      <a:pt x="777" y="222"/>
                      <a:pt x="643" y="36"/>
                      <a:pt x="446" y="5"/>
                    </a:cubicBezTo>
                    <a:cubicBezTo>
                      <a:pt x="427" y="2"/>
                      <a:pt x="4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423325" y="1837725"/>
                <a:ext cx="44900" cy="89675"/>
              </a:xfrm>
              <a:custGeom>
                <a:avLst/>
                <a:gdLst/>
                <a:ahLst/>
                <a:cxnLst/>
                <a:rect l="l" t="t" r="r" b="b"/>
                <a:pathLst>
                  <a:path w="1796" h="3587" extrusionOk="0">
                    <a:moveTo>
                      <a:pt x="64" y="1"/>
                    </a:moveTo>
                    <a:cubicBezTo>
                      <a:pt x="31" y="1"/>
                      <a:pt x="1" y="21"/>
                      <a:pt x="1" y="64"/>
                    </a:cubicBezTo>
                    <a:cubicBezTo>
                      <a:pt x="17" y="1382"/>
                      <a:pt x="209" y="3076"/>
                      <a:pt x="1661" y="3582"/>
                    </a:cubicBezTo>
                    <a:cubicBezTo>
                      <a:pt x="1670" y="3585"/>
                      <a:pt x="1678" y="3587"/>
                      <a:pt x="1687" y="3587"/>
                    </a:cubicBezTo>
                    <a:cubicBezTo>
                      <a:pt x="1760" y="3587"/>
                      <a:pt x="1796" y="3474"/>
                      <a:pt x="1714" y="3446"/>
                    </a:cubicBezTo>
                    <a:cubicBezTo>
                      <a:pt x="331" y="2965"/>
                      <a:pt x="163" y="1330"/>
                      <a:pt x="147" y="80"/>
                    </a:cubicBezTo>
                    <a:cubicBezTo>
                      <a:pt x="146" y="29"/>
                      <a:pt x="103"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167175" y="1819975"/>
                <a:ext cx="78500" cy="81000"/>
              </a:xfrm>
              <a:custGeom>
                <a:avLst/>
                <a:gdLst/>
                <a:ahLst/>
                <a:cxnLst/>
                <a:rect l="l" t="t" r="r" b="b"/>
                <a:pathLst>
                  <a:path w="3140" h="3240" extrusionOk="0">
                    <a:moveTo>
                      <a:pt x="3043" y="0"/>
                    </a:moveTo>
                    <a:cubicBezTo>
                      <a:pt x="3009" y="0"/>
                      <a:pt x="2974" y="18"/>
                      <a:pt x="2960" y="59"/>
                    </a:cubicBezTo>
                    <a:cubicBezTo>
                      <a:pt x="2502" y="1380"/>
                      <a:pt x="1744" y="3053"/>
                      <a:pt x="106" y="3076"/>
                    </a:cubicBezTo>
                    <a:cubicBezTo>
                      <a:pt x="1" y="3078"/>
                      <a:pt x="10" y="3239"/>
                      <a:pt x="113" y="3239"/>
                    </a:cubicBezTo>
                    <a:cubicBezTo>
                      <a:pt x="114" y="3239"/>
                      <a:pt x="115" y="3239"/>
                      <a:pt x="115" y="3239"/>
                    </a:cubicBezTo>
                    <a:cubicBezTo>
                      <a:pt x="1834" y="3216"/>
                      <a:pt x="2636" y="1486"/>
                      <a:pt x="3119" y="95"/>
                    </a:cubicBezTo>
                    <a:cubicBezTo>
                      <a:pt x="3140" y="37"/>
                      <a:pt x="3092" y="0"/>
                      <a:pt x="3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355450" y="2971325"/>
                <a:ext cx="71850" cy="160875"/>
              </a:xfrm>
              <a:custGeom>
                <a:avLst/>
                <a:gdLst/>
                <a:ahLst/>
                <a:cxnLst/>
                <a:rect l="l" t="t" r="r" b="b"/>
                <a:pathLst>
                  <a:path w="2874" h="6435" extrusionOk="0">
                    <a:moveTo>
                      <a:pt x="77" y="0"/>
                    </a:moveTo>
                    <a:lnTo>
                      <a:pt x="0" y="6394"/>
                    </a:lnTo>
                    <a:lnTo>
                      <a:pt x="2011" y="6434"/>
                    </a:lnTo>
                    <a:lnTo>
                      <a:pt x="2874" y="280"/>
                    </a:lnTo>
                    <a:lnTo>
                      <a:pt x="77"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329500" y="3110350"/>
                <a:ext cx="149225" cy="95250"/>
              </a:xfrm>
              <a:custGeom>
                <a:avLst/>
                <a:gdLst/>
                <a:ahLst/>
                <a:cxnLst/>
                <a:rect l="l" t="t" r="r" b="b"/>
                <a:pathLst>
                  <a:path w="5969" h="3810" extrusionOk="0">
                    <a:moveTo>
                      <a:pt x="2510" y="0"/>
                    </a:moveTo>
                    <a:cubicBezTo>
                      <a:pt x="2490" y="0"/>
                      <a:pt x="2469" y="1"/>
                      <a:pt x="2448" y="2"/>
                    </a:cubicBezTo>
                    <a:cubicBezTo>
                      <a:pt x="1501" y="67"/>
                      <a:pt x="1084" y="773"/>
                      <a:pt x="1084" y="773"/>
                    </a:cubicBezTo>
                    <a:cubicBezTo>
                      <a:pt x="1084" y="773"/>
                      <a:pt x="915" y="360"/>
                      <a:pt x="721" y="360"/>
                    </a:cubicBezTo>
                    <a:cubicBezTo>
                      <a:pt x="637" y="360"/>
                      <a:pt x="550" y="436"/>
                      <a:pt x="469" y="652"/>
                    </a:cubicBezTo>
                    <a:cubicBezTo>
                      <a:pt x="277" y="1165"/>
                      <a:pt x="123" y="2536"/>
                      <a:pt x="48" y="3292"/>
                    </a:cubicBezTo>
                    <a:cubicBezTo>
                      <a:pt x="43" y="3351"/>
                      <a:pt x="37" y="3405"/>
                      <a:pt x="33" y="3455"/>
                    </a:cubicBezTo>
                    <a:cubicBezTo>
                      <a:pt x="12" y="3674"/>
                      <a:pt x="0" y="3810"/>
                      <a:pt x="0" y="3810"/>
                    </a:cubicBezTo>
                    <a:lnTo>
                      <a:pt x="5836" y="3810"/>
                    </a:lnTo>
                    <a:cubicBezTo>
                      <a:pt x="5882" y="3664"/>
                      <a:pt x="5913" y="3526"/>
                      <a:pt x="5930" y="3394"/>
                    </a:cubicBezTo>
                    <a:cubicBezTo>
                      <a:pt x="5936" y="3338"/>
                      <a:pt x="5939" y="3284"/>
                      <a:pt x="5941" y="3231"/>
                    </a:cubicBezTo>
                    <a:cubicBezTo>
                      <a:pt x="5968" y="2482"/>
                      <a:pt x="5512" y="1993"/>
                      <a:pt x="4963" y="1915"/>
                    </a:cubicBezTo>
                    <a:cubicBezTo>
                      <a:pt x="4669" y="1874"/>
                      <a:pt x="4326" y="1575"/>
                      <a:pt x="4075" y="1312"/>
                    </a:cubicBezTo>
                    <a:cubicBezTo>
                      <a:pt x="4073" y="1278"/>
                      <a:pt x="3442" y="261"/>
                      <a:pt x="3221" y="183"/>
                    </a:cubicBezTo>
                    <a:cubicBezTo>
                      <a:pt x="3213" y="180"/>
                      <a:pt x="3205" y="178"/>
                      <a:pt x="3199" y="178"/>
                    </a:cubicBezTo>
                    <a:cubicBezTo>
                      <a:pt x="3115" y="178"/>
                      <a:pt x="3176" y="404"/>
                      <a:pt x="3112" y="541"/>
                    </a:cubicBezTo>
                    <a:cubicBezTo>
                      <a:pt x="2958" y="191"/>
                      <a:pt x="2832" y="0"/>
                      <a:pt x="2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333775" y="3148425"/>
                <a:ext cx="28275" cy="45875"/>
              </a:xfrm>
              <a:custGeom>
                <a:avLst/>
                <a:gdLst/>
                <a:ahLst/>
                <a:cxnLst/>
                <a:rect l="l" t="t" r="r" b="b"/>
                <a:pathLst>
                  <a:path w="1131" h="1835" extrusionOk="0">
                    <a:moveTo>
                      <a:pt x="91" y="1"/>
                    </a:moveTo>
                    <a:cubicBezTo>
                      <a:pt x="37" y="1"/>
                      <a:pt x="1" y="90"/>
                      <a:pt x="60" y="131"/>
                    </a:cubicBezTo>
                    <a:cubicBezTo>
                      <a:pt x="595" y="514"/>
                      <a:pt x="934" y="1113"/>
                      <a:pt x="990" y="1769"/>
                    </a:cubicBezTo>
                    <a:cubicBezTo>
                      <a:pt x="994" y="1812"/>
                      <a:pt x="1030" y="1834"/>
                      <a:pt x="1064" y="1834"/>
                    </a:cubicBezTo>
                    <a:cubicBezTo>
                      <a:pt x="1098" y="1834"/>
                      <a:pt x="1130" y="1813"/>
                      <a:pt x="1126" y="1769"/>
                    </a:cubicBezTo>
                    <a:cubicBezTo>
                      <a:pt x="1065" y="1061"/>
                      <a:pt x="704" y="428"/>
                      <a:pt x="127" y="14"/>
                    </a:cubicBezTo>
                    <a:cubicBezTo>
                      <a:pt x="115" y="5"/>
                      <a:pt x="10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387350" y="3155775"/>
                <a:ext cx="63250" cy="37625"/>
              </a:xfrm>
              <a:custGeom>
                <a:avLst/>
                <a:gdLst/>
                <a:ahLst/>
                <a:cxnLst/>
                <a:rect l="l" t="t" r="r" b="b"/>
                <a:pathLst>
                  <a:path w="2530" h="1505" extrusionOk="0">
                    <a:moveTo>
                      <a:pt x="2048" y="0"/>
                    </a:moveTo>
                    <a:cubicBezTo>
                      <a:pt x="1150" y="0"/>
                      <a:pt x="340" y="548"/>
                      <a:pt x="19" y="1421"/>
                    </a:cubicBezTo>
                    <a:cubicBezTo>
                      <a:pt x="0" y="1471"/>
                      <a:pt x="42" y="1504"/>
                      <a:pt x="83" y="1504"/>
                    </a:cubicBezTo>
                    <a:cubicBezTo>
                      <a:pt x="111" y="1504"/>
                      <a:pt x="138" y="1490"/>
                      <a:pt x="149" y="1458"/>
                    </a:cubicBezTo>
                    <a:cubicBezTo>
                      <a:pt x="448" y="649"/>
                      <a:pt x="1208" y="134"/>
                      <a:pt x="2044" y="134"/>
                    </a:cubicBezTo>
                    <a:cubicBezTo>
                      <a:pt x="2165" y="134"/>
                      <a:pt x="2288" y="144"/>
                      <a:pt x="2411" y="167"/>
                    </a:cubicBezTo>
                    <a:cubicBezTo>
                      <a:pt x="2416" y="168"/>
                      <a:pt x="2421" y="168"/>
                      <a:pt x="2425" y="168"/>
                    </a:cubicBezTo>
                    <a:cubicBezTo>
                      <a:pt x="2501" y="168"/>
                      <a:pt x="2529" y="51"/>
                      <a:pt x="2448" y="36"/>
                    </a:cubicBezTo>
                    <a:cubicBezTo>
                      <a:pt x="2313" y="12"/>
                      <a:pt x="2180"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330325" y="3191100"/>
                <a:ext cx="147725" cy="5650"/>
              </a:xfrm>
              <a:custGeom>
                <a:avLst/>
                <a:gdLst/>
                <a:ahLst/>
                <a:cxnLst/>
                <a:rect l="l" t="t" r="r" b="b"/>
                <a:pathLst>
                  <a:path w="5909" h="226" extrusionOk="0">
                    <a:moveTo>
                      <a:pt x="5908" y="1"/>
                    </a:moveTo>
                    <a:cubicBezTo>
                      <a:pt x="5707" y="3"/>
                      <a:pt x="5507" y="4"/>
                      <a:pt x="5306" y="6"/>
                    </a:cubicBezTo>
                    <a:cubicBezTo>
                      <a:pt x="3543" y="26"/>
                      <a:pt x="1778" y="43"/>
                      <a:pt x="15" y="62"/>
                    </a:cubicBezTo>
                    <a:cubicBezTo>
                      <a:pt x="10" y="120"/>
                      <a:pt x="4" y="175"/>
                      <a:pt x="0" y="225"/>
                    </a:cubicBezTo>
                    <a:lnTo>
                      <a:pt x="111" y="225"/>
                    </a:lnTo>
                    <a:cubicBezTo>
                      <a:pt x="2039" y="204"/>
                      <a:pt x="3967" y="185"/>
                      <a:pt x="5897" y="164"/>
                    </a:cubicBezTo>
                    <a:cubicBezTo>
                      <a:pt x="5903" y="108"/>
                      <a:pt x="5906" y="54"/>
                      <a:pt x="5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57700" y="1965575"/>
                <a:ext cx="240675" cy="1065525"/>
              </a:xfrm>
              <a:custGeom>
                <a:avLst/>
                <a:gdLst/>
                <a:ahLst/>
                <a:cxnLst/>
                <a:rect l="l" t="t" r="r" b="b"/>
                <a:pathLst>
                  <a:path w="9627" h="42621" extrusionOk="0">
                    <a:moveTo>
                      <a:pt x="9174" y="1"/>
                    </a:moveTo>
                    <a:lnTo>
                      <a:pt x="1" y="663"/>
                    </a:lnTo>
                    <a:lnTo>
                      <a:pt x="2646" y="25443"/>
                    </a:lnTo>
                    <a:lnTo>
                      <a:pt x="3486" y="42620"/>
                    </a:lnTo>
                    <a:lnTo>
                      <a:pt x="7062" y="42620"/>
                    </a:lnTo>
                    <a:cubicBezTo>
                      <a:pt x="8564" y="28725"/>
                      <a:pt x="9627" y="13778"/>
                      <a:pt x="9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93150" y="2006500"/>
                <a:ext cx="195100" cy="315675"/>
              </a:xfrm>
              <a:custGeom>
                <a:avLst/>
                <a:gdLst/>
                <a:ahLst/>
                <a:cxnLst/>
                <a:rect l="l" t="t" r="r" b="b"/>
                <a:pathLst>
                  <a:path w="7804" h="12627" extrusionOk="0">
                    <a:moveTo>
                      <a:pt x="7802" y="0"/>
                    </a:moveTo>
                    <a:cubicBezTo>
                      <a:pt x="7203" y="0"/>
                      <a:pt x="6592" y="169"/>
                      <a:pt x="6056" y="445"/>
                    </a:cubicBezTo>
                    <a:cubicBezTo>
                      <a:pt x="3914" y="1546"/>
                      <a:pt x="2625" y="3829"/>
                      <a:pt x="1825" y="6012"/>
                    </a:cubicBezTo>
                    <a:cubicBezTo>
                      <a:pt x="1071" y="8063"/>
                      <a:pt x="676" y="10228"/>
                      <a:pt x="0" y="12302"/>
                    </a:cubicBezTo>
                    <a:lnTo>
                      <a:pt x="35" y="12626"/>
                    </a:lnTo>
                    <a:cubicBezTo>
                      <a:pt x="346" y="11715"/>
                      <a:pt x="599" y="10785"/>
                      <a:pt x="843" y="9852"/>
                    </a:cubicBezTo>
                    <a:cubicBezTo>
                      <a:pt x="1464" y="7483"/>
                      <a:pt x="2070" y="5043"/>
                      <a:pt x="3486" y="3002"/>
                    </a:cubicBezTo>
                    <a:cubicBezTo>
                      <a:pt x="4161" y="2026"/>
                      <a:pt x="5034" y="1134"/>
                      <a:pt x="6091" y="579"/>
                    </a:cubicBezTo>
                    <a:cubicBezTo>
                      <a:pt x="6615" y="305"/>
                      <a:pt x="7215" y="134"/>
                      <a:pt x="7804" y="134"/>
                    </a:cubicBezTo>
                    <a:cubicBezTo>
                      <a:pt x="7804" y="90"/>
                      <a:pt x="7802" y="44"/>
                      <a:pt x="7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394475" y="2079250"/>
                <a:ext cx="94975" cy="268175"/>
              </a:xfrm>
              <a:custGeom>
                <a:avLst/>
                <a:gdLst/>
                <a:ahLst/>
                <a:cxnLst/>
                <a:rect l="l" t="t" r="r" b="b"/>
                <a:pathLst>
                  <a:path w="3799" h="10727" extrusionOk="0">
                    <a:moveTo>
                      <a:pt x="3797" y="0"/>
                    </a:moveTo>
                    <a:cubicBezTo>
                      <a:pt x="2901" y="328"/>
                      <a:pt x="2109" y="917"/>
                      <a:pt x="1512" y="1667"/>
                    </a:cubicBezTo>
                    <a:cubicBezTo>
                      <a:pt x="1" y="3564"/>
                      <a:pt x="8" y="6198"/>
                      <a:pt x="1190" y="8262"/>
                    </a:cubicBezTo>
                    <a:cubicBezTo>
                      <a:pt x="1785" y="9300"/>
                      <a:pt x="2646" y="10127"/>
                      <a:pt x="3651" y="10727"/>
                    </a:cubicBezTo>
                    <a:cubicBezTo>
                      <a:pt x="3653" y="10677"/>
                      <a:pt x="3655" y="10627"/>
                      <a:pt x="3657" y="10577"/>
                    </a:cubicBezTo>
                    <a:cubicBezTo>
                      <a:pt x="3595" y="10539"/>
                      <a:pt x="3534" y="10501"/>
                      <a:pt x="3473" y="10462"/>
                    </a:cubicBezTo>
                    <a:cubicBezTo>
                      <a:pt x="1482" y="9162"/>
                      <a:pt x="216" y="6818"/>
                      <a:pt x="498" y="4418"/>
                    </a:cubicBezTo>
                    <a:cubicBezTo>
                      <a:pt x="720" y="2523"/>
                      <a:pt x="2028" y="815"/>
                      <a:pt x="3799" y="144"/>
                    </a:cubicBezTo>
                    <a:cubicBezTo>
                      <a:pt x="3799" y="96"/>
                      <a:pt x="3799" y="48"/>
                      <a:pt x="3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97700" y="2313300"/>
                <a:ext cx="124275" cy="269125"/>
              </a:xfrm>
              <a:custGeom>
                <a:avLst/>
                <a:gdLst/>
                <a:ahLst/>
                <a:cxnLst/>
                <a:rect l="l" t="t" r="r" b="b"/>
                <a:pathLst>
                  <a:path w="4971" h="10765" extrusionOk="0">
                    <a:moveTo>
                      <a:pt x="2711" y="1"/>
                    </a:moveTo>
                    <a:cubicBezTo>
                      <a:pt x="2143" y="1"/>
                      <a:pt x="1561" y="197"/>
                      <a:pt x="1107" y="509"/>
                    </a:cubicBezTo>
                    <a:cubicBezTo>
                      <a:pt x="641" y="832"/>
                      <a:pt x="286" y="1265"/>
                      <a:pt x="1" y="1749"/>
                    </a:cubicBezTo>
                    <a:lnTo>
                      <a:pt x="1" y="1751"/>
                    </a:lnTo>
                    <a:lnTo>
                      <a:pt x="26" y="1983"/>
                    </a:lnTo>
                    <a:cubicBezTo>
                      <a:pt x="388" y="1319"/>
                      <a:pt x="864" y="738"/>
                      <a:pt x="1558" y="406"/>
                    </a:cubicBezTo>
                    <a:cubicBezTo>
                      <a:pt x="1910" y="238"/>
                      <a:pt x="2297" y="148"/>
                      <a:pt x="2674" y="148"/>
                    </a:cubicBezTo>
                    <a:cubicBezTo>
                      <a:pt x="3423" y="148"/>
                      <a:pt x="4129" y="503"/>
                      <a:pt x="4426" y="1298"/>
                    </a:cubicBezTo>
                    <a:cubicBezTo>
                      <a:pt x="4844" y="2408"/>
                      <a:pt x="4484" y="3755"/>
                      <a:pt x="4173" y="4848"/>
                    </a:cubicBezTo>
                    <a:cubicBezTo>
                      <a:pt x="3565" y="6982"/>
                      <a:pt x="2448" y="8957"/>
                      <a:pt x="944" y="10584"/>
                    </a:cubicBezTo>
                    <a:lnTo>
                      <a:pt x="964" y="10764"/>
                    </a:lnTo>
                    <a:cubicBezTo>
                      <a:pt x="1838" y="9834"/>
                      <a:pt x="2588" y="8789"/>
                      <a:pt x="3185" y="7661"/>
                    </a:cubicBezTo>
                    <a:cubicBezTo>
                      <a:pt x="3814" y="6473"/>
                      <a:pt x="4278" y="5200"/>
                      <a:pt x="4549" y="3884"/>
                    </a:cubicBezTo>
                    <a:cubicBezTo>
                      <a:pt x="4775" y="2794"/>
                      <a:pt x="4971" y="1365"/>
                      <a:pt x="4071" y="509"/>
                    </a:cubicBezTo>
                    <a:cubicBezTo>
                      <a:pt x="3695" y="152"/>
                      <a:pt x="3209" y="1"/>
                      <a:pt x="2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403975" y="2462700"/>
                <a:ext cx="76850" cy="245950"/>
              </a:xfrm>
              <a:custGeom>
                <a:avLst/>
                <a:gdLst/>
                <a:ahLst/>
                <a:cxnLst/>
                <a:rect l="l" t="t" r="r" b="b"/>
                <a:pathLst>
                  <a:path w="3074" h="9838" extrusionOk="0">
                    <a:moveTo>
                      <a:pt x="3074" y="0"/>
                    </a:moveTo>
                    <a:lnTo>
                      <a:pt x="3074" y="0"/>
                    </a:lnTo>
                    <a:cubicBezTo>
                      <a:pt x="2696" y="221"/>
                      <a:pt x="2347" y="490"/>
                      <a:pt x="2032" y="796"/>
                    </a:cubicBezTo>
                    <a:cubicBezTo>
                      <a:pt x="392" y="2400"/>
                      <a:pt x="1" y="4846"/>
                      <a:pt x="691" y="6987"/>
                    </a:cubicBezTo>
                    <a:cubicBezTo>
                      <a:pt x="1040" y="8069"/>
                      <a:pt x="1652" y="9028"/>
                      <a:pt x="2429" y="9837"/>
                    </a:cubicBezTo>
                    <a:cubicBezTo>
                      <a:pt x="2433" y="9778"/>
                      <a:pt x="2439" y="9718"/>
                      <a:pt x="2442" y="9659"/>
                    </a:cubicBezTo>
                    <a:cubicBezTo>
                      <a:pt x="2416" y="9630"/>
                      <a:pt x="2391" y="9601"/>
                      <a:pt x="2364" y="9572"/>
                    </a:cubicBezTo>
                    <a:cubicBezTo>
                      <a:pt x="848" y="7900"/>
                      <a:pt x="96" y="5525"/>
                      <a:pt x="705" y="3309"/>
                    </a:cubicBezTo>
                    <a:cubicBezTo>
                      <a:pt x="1061" y="2011"/>
                      <a:pt x="1926" y="862"/>
                      <a:pt x="3064" y="163"/>
                    </a:cubicBezTo>
                    <a:cubicBezTo>
                      <a:pt x="3068" y="110"/>
                      <a:pt x="3070" y="56"/>
                      <a:pt x="3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324275" y="2607375"/>
                <a:ext cx="131650" cy="209600"/>
              </a:xfrm>
              <a:custGeom>
                <a:avLst/>
                <a:gdLst/>
                <a:ahLst/>
                <a:cxnLst/>
                <a:rect l="l" t="t" r="r" b="b"/>
                <a:pathLst>
                  <a:path w="5266" h="8384" extrusionOk="0">
                    <a:moveTo>
                      <a:pt x="710" y="0"/>
                    </a:moveTo>
                    <a:cubicBezTo>
                      <a:pt x="620" y="0"/>
                      <a:pt x="529" y="6"/>
                      <a:pt x="438" y="18"/>
                    </a:cubicBezTo>
                    <a:cubicBezTo>
                      <a:pt x="290" y="37"/>
                      <a:pt x="142" y="72"/>
                      <a:pt x="0" y="120"/>
                    </a:cubicBezTo>
                    <a:lnTo>
                      <a:pt x="8" y="267"/>
                    </a:lnTo>
                    <a:cubicBezTo>
                      <a:pt x="241" y="190"/>
                      <a:pt x="488" y="151"/>
                      <a:pt x="733" y="151"/>
                    </a:cubicBezTo>
                    <a:cubicBezTo>
                      <a:pt x="977" y="151"/>
                      <a:pt x="1218" y="190"/>
                      <a:pt x="1441" y="271"/>
                    </a:cubicBezTo>
                    <a:cubicBezTo>
                      <a:pt x="2600" y="693"/>
                      <a:pt x="3281" y="1861"/>
                      <a:pt x="3612" y="2986"/>
                    </a:cubicBezTo>
                    <a:cubicBezTo>
                      <a:pt x="3983" y="4242"/>
                      <a:pt x="4034" y="5569"/>
                      <a:pt x="4439" y="6816"/>
                    </a:cubicBezTo>
                    <a:cubicBezTo>
                      <a:pt x="4625" y="7384"/>
                      <a:pt x="4888" y="7925"/>
                      <a:pt x="5249" y="8383"/>
                    </a:cubicBezTo>
                    <a:cubicBezTo>
                      <a:pt x="5254" y="8322"/>
                      <a:pt x="5260" y="8261"/>
                      <a:pt x="5266" y="8199"/>
                    </a:cubicBezTo>
                    <a:cubicBezTo>
                      <a:pt x="4627" y="7330"/>
                      <a:pt x="4378" y="6208"/>
                      <a:pt x="4194" y="5161"/>
                    </a:cubicBezTo>
                    <a:cubicBezTo>
                      <a:pt x="3969" y="3876"/>
                      <a:pt x="3802" y="2514"/>
                      <a:pt x="3037" y="1413"/>
                    </a:cubicBezTo>
                    <a:cubicBezTo>
                      <a:pt x="2507" y="648"/>
                      <a:pt x="1665" y="0"/>
                      <a:pt x="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31125" y="2750625"/>
                <a:ext cx="118475" cy="136600"/>
              </a:xfrm>
              <a:custGeom>
                <a:avLst/>
                <a:gdLst/>
                <a:ahLst/>
                <a:cxnLst/>
                <a:rect l="l" t="t" r="r" b="b"/>
                <a:pathLst>
                  <a:path w="4739" h="5464" extrusionOk="0">
                    <a:moveTo>
                      <a:pt x="1" y="1"/>
                    </a:moveTo>
                    <a:lnTo>
                      <a:pt x="8" y="164"/>
                    </a:lnTo>
                    <a:cubicBezTo>
                      <a:pt x="996" y="653"/>
                      <a:pt x="1896" y="1512"/>
                      <a:pt x="2571" y="2256"/>
                    </a:cubicBezTo>
                    <a:cubicBezTo>
                      <a:pt x="3440" y="3214"/>
                      <a:pt x="4161" y="4297"/>
                      <a:pt x="4714" y="5464"/>
                    </a:cubicBezTo>
                    <a:cubicBezTo>
                      <a:pt x="4721" y="5375"/>
                      <a:pt x="4731" y="5287"/>
                      <a:pt x="4739" y="5201"/>
                    </a:cubicBezTo>
                    <a:cubicBezTo>
                      <a:pt x="4583" y="4884"/>
                      <a:pt x="4415" y="4576"/>
                      <a:pt x="4234" y="4274"/>
                    </a:cubicBezTo>
                    <a:cubicBezTo>
                      <a:pt x="3659" y="3311"/>
                      <a:pt x="2962" y="2421"/>
                      <a:pt x="2163" y="1635"/>
                    </a:cubicBezTo>
                    <a:cubicBezTo>
                      <a:pt x="1530" y="1011"/>
                      <a:pt x="816" y="3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336600" y="2862500"/>
                <a:ext cx="64750" cy="160575"/>
              </a:xfrm>
              <a:custGeom>
                <a:avLst/>
                <a:gdLst/>
                <a:ahLst/>
                <a:cxnLst/>
                <a:rect l="l" t="t" r="r" b="b"/>
                <a:pathLst>
                  <a:path w="2590" h="6423" extrusionOk="0">
                    <a:moveTo>
                      <a:pt x="0" y="1"/>
                    </a:moveTo>
                    <a:lnTo>
                      <a:pt x="10" y="202"/>
                    </a:lnTo>
                    <a:cubicBezTo>
                      <a:pt x="10" y="202"/>
                      <a:pt x="10" y="204"/>
                      <a:pt x="10" y="204"/>
                    </a:cubicBezTo>
                    <a:cubicBezTo>
                      <a:pt x="1568" y="1846"/>
                      <a:pt x="2483" y="4085"/>
                      <a:pt x="2442" y="6356"/>
                    </a:cubicBezTo>
                    <a:cubicBezTo>
                      <a:pt x="2441" y="6400"/>
                      <a:pt x="2475" y="6422"/>
                      <a:pt x="2509" y="6422"/>
                    </a:cubicBezTo>
                    <a:cubicBezTo>
                      <a:pt x="2543" y="6422"/>
                      <a:pt x="2578" y="6400"/>
                      <a:pt x="2578" y="6356"/>
                    </a:cubicBezTo>
                    <a:cubicBezTo>
                      <a:pt x="2590" y="5642"/>
                      <a:pt x="2513" y="4931"/>
                      <a:pt x="2348" y="4236"/>
                    </a:cubicBezTo>
                    <a:cubicBezTo>
                      <a:pt x="1970" y="2644"/>
                      <a:pt x="1146" y="11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335300" y="2994000"/>
                <a:ext cx="112150" cy="45450"/>
              </a:xfrm>
              <a:custGeom>
                <a:avLst/>
                <a:gdLst/>
                <a:ahLst/>
                <a:cxnLst/>
                <a:rect l="l" t="t" r="r" b="b"/>
                <a:pathLst>
                  <a:path w="4486" h="1818" extrusionOk="0">
                    <a:moveTo>
                      <a:pt x="93" y="1"/>
                    </a:moveTo>
                    <a:lnTo>
                      <a:pt x="1" y="1685"/>
                    </a:lnTo>
                    <a:lnTo>
                      <a:pt x="4309" y="1817"/>
                    </a:lnTo>
                    <a:lnTo>
                      <a:pt x="4485" y="154"/>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55650" y="1858525"/>
                <a:ext cx="25425" cy="226525"/>
              </a:xfrm>
              <a:custGeom>
                <a:avLst/>
                <a:gdLst/>
                <a:ahLst/>
                <a:cxnLst/>
                <a:rect l="l" t="t" r="r" b="b"/>
                <a:pathLst>
                  <a:path w="1017" h="9061" extrusionOk="0">
                    <a:moveTo>
                      <a:pt x="907" y="0"/>
                    </a:moveTo>
                    <a:cubicBezTo>
                      <a:pt x="872" y="0"/>
                      <a:pt x="839" y="20"/>
                      <a:pt x="829" y="65"/>
                    </a:cubicBezTo>
                    <a:cubicBezTo>
                      <a:pt x="160" y="2984"/>
                      <a:pt x="0" y="6002"/>
                      <a:pt x="365" y="8975"/>
                    </a:cubicBezTo>
                    <a:cubicBezTo>
                      <a:pt x="372" y="9032"/>
                      <a:pt x="420" y="9061"/>
                      <a:pt x="465" y="9061"/>
                    </a:cubicBezTo>
                    <a:cubicBezTo>
                      <a:pt x="510" y="9061"/>
                      <a:pt x="551" y="9032"/>
                      <a:pt x="543" y="8975"/>
                    </a:cubicBezTo>
                    <a:cubicBezTo>
                      <a:pt x="183" y="6017"/>
                      <a:pt x="336" y="3017"/>
                      <a:pt x="1002" y="113"/>
                    </a:cubicBezTo>
                    <a:cubicBezTo>
                      <a:pt x="1017" y="45"/>
                      <a:pt x="960" y="0"/>
                      <a:pt x="9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64100" y="1870300"/>
                <a:ext cx="38025" cy="87850"/>
              </a:xfrm>
              <a:custGeom>
                <a:avLst/>
                <a:gdLst/>
                <a:ahLst/>
                <a:cxnLst/>
                <a:rect l="l" t="t" r="r" b="b"/>
                <a:pathLst>
                  <a:path w="1521" h="3514" extrusionOk="0">
                    <a:moveTo>
                      <a:pt x="1411" y="1"/>
                    </a:moveTo>
                    <a:cubicBezTo>
                      <a:pt x="1376" y="1"/>
                      <a:pt x="1343" y="20"/>
                      <a:pt x="1335" y="66"/>
                    </a:cubicBezTo>
                    <a:cubicBezTo>
                      <a:pt x="1220" y="681"/>
                      <a:pt x="1105" y="1295"/>
                      <a:pt x="988" y="1911"/>
                    </a:cubicBezTo>
                    <a:cubicBezTo>
                      <a:pt x="900" y="2379"/>
                      <a:pt x="842" y="3335"/>
                      <a:pt x="204" y="3335"/>
                    </a:cubicBezTo>
                    <a:cubicBezTo>
                      <a:pt x="175" y="3335"/>
                      <a:pt x="145" y="3333"/>
                      <a:pt x="113" y="3329"/>
                    </a:cubicBezTo>
                    <a:cubicBezTo>
                      <a:pt x="109" y="3328"/>
                      <a:pt x="104" y="3328"/>
                      <a:pt x="100" y="3328"/>
                    </a:cubicBezTo>
                    <a:cubicBezTo>
                      <a:pt x="0" y="3328"/>
                      <a:pt x="6" y="3494"/>
                      <a:pt x="113" y="3507"/>
                    </a:cubicBezTo>
                    <a:cubicBezTo>
                      <a:pt x="149" y="3512"/>
                      <a:pt x="184" y="3514"/>
                      <a:pt x="217" y="3514"/>
                    </a:cubicBezTo>
                    <a:cubicBezTo>
                      <a:pt x="735" y="3514"/>
                      <a:pt x="967" y="2964"/>
                      <a:pt x="1057" y="2513"/>
                    </a:cubicBezTo>
                    <a:cubicBezTo>
                      <a:pt x="1218" y="1717"/>
                      <a:pt x="1358" y="913"/>
                      <a:pt x="1508" y="114"/>
                    </a:cubicBezTo>
                    <a:cubicBezTo>
                      <a:pt x="1520" y="45"/>
                      <a:pt x="1463" y="1"/>
                      <a:pt x="1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350150" y="1551875"/>
                <a:ext cx="16100" cy="61200"/>
              </a:xfrm>
              <a:custGeom>
                <a:avLst/>
                <a:gdLst/>
                <a:ahLst/>
                <a:cxnLst/>
                <a:rect l="l" t="t" r="r" b="b"/>
                <a:pathLst>
                  <a:path w="644" h="2448" extrusionOk="0">
                    <a:moveTo>
                      <a:pt x="493" y="1"/>
                    </a:moveTo>
                    <a:cubicBezTo>
                      <a:pt x="455" y="1"/>
                      <a:pt x="417" y="26"/>
                      <a:pt x="421" y="75"/>
                    </a:cubicBezTo>
                    <a:cubicBezTo>
                      <a:pt x="496" y="858"/>
                      <a:pt x="362" y="1629"/>
                      <a:pt x="28" y="2340"/>
                    </a:cubicBezTo>
                    <a:cubicBezTo>
                      <a:pt x="1" y="2398"/>
                      <a:pt x="51" y="2448"/>
                      <a:pt x="99" y="2448"/>
                    </a:cubicBezTo>
                    <a:cubicBezTo>
                      <a:pt x="122" y="2448"/>
                      <a:pt x="144" y="2437"/>
                      <a:pt x="157" y="2410"/>
                    </a:cubicBezTo>
                    <a:cubicBezTo>
                      <a:pt x="504" y="1675"/>
                      <a:pt x="644" y="875"/>
                      <a:pt x="569" y="67"/>
                    </a:cubicBezTo>
                    <a:cubicBezTo>
                      <a:pt x="564" y="22"/>
                      <a:pt x="529" y="1"/>
                      <a:pt x="493" y="1"/>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78825" y="1407100"/>
                <a:ext cx="365250" cy="423950"/>
              </a:xfrm>
              <a:custGeom>
                <a:avLst/>
                <a:gdLst/>
                <a:ahLst/>
                <a:cxnLst/>
                <a:rect l="l" t="t" r="r" b="b"/>
                <a:pathLst>
                  <a:path w="14610" h="16958" extrusionOk="0">
                    <a:moveTo>
                      <a:pt x="9582" y="0"/>
                    </a:moveTo>
                    <a:lnTo>
                      <a:pt x="6985" y="38"/>
                    </a:lnTo>
                    <a:cubicBezTo>
                      <a:pt x="6985" y="38"/>
                      <a:pt x="6074" y="386"/>
                      <a:pt x="5024" y="769"/>
                    </a:cubicBezTo>
                    <a:cubicBezTo>
                      <a:pt x="4443" y="984"/>
                      <a:pt x="3820" y="1207"/>
                      <a:pt x="3286" y="1389"/>
                    </a:cubicBezTo>
                    <a:cubicBezTo>
                      <a:pt x="3286" y="1389"/>
                      <a:pt x="2820" y="2881"/>
                      <a:pt x="2920" y="5162"/>
                    </a:cubicBezTo>
                    <a:cubicBezTo>
                      <a:pt x="3020" y="7441"/>
                      <a:pt x="1817" y="12701"/>
                      <a:pt x="0" y="14026"/>
                    </a:cubicBezTo>
                    <a:cubicBezTo>
                      <a:pt x="0" y="14026"/>
                      <a:pt x="2725" y="16958"/>
                      <a:pt x="8102" y="16958"/>
                    </a:cubicBezTo>
                    <a:cubicBezTo>
                      <a:pt x="9214" y="16958"/>
                      <a:pt x="10440" y="16832"/>
                      <a:pt x="11778" y="16530"/>
                    </a:cubicBezTo>
                    <a:cubicBezTo>
                      <a:pt x="11778" y="16530"/>
                      <a:pt x="10618" y="14055"/>
                      <a:pt x="11539" y="10811"/>
                    </a:cubicBezTo>
                    <a:cubicBezTo>
                      <a:pt x="12459" y="7568"/>
                      <a:pt x="14610" y="4218"/>
                      <a:pt x="14426" y="3223"/>
                    </a:cubicBezTo>
                    <a:cubicBezTo>
                      <a:pt x="14278" y="2417"/>
                      <a:pt x="12352" y="1329"/>
                      <a:pt x="10975" y="646"/>
                    </a:cubicBezTo>
                    <a:cubicBezTo>
                      <a:pt x="10190" y="257"/>
                      <a:pt x="9582" y="0"/>
                      <a:pt x="9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57650" y="1423875"/>
                <a:ext cx="200875" cy="69575"/>
              </a:xfrm>
              <a:custGeom>
                <a:avLst/>
                <a:gdLst/>
                <a:ahLst/>
                <a:cxnLst/>
                <a:rect l="l" t="t" r="r" b="b"/>
                <a:pathLst>
                  <a:path w="8035" h="2783" extrusionOk="0">
                    <a:moveTo>
                      <a:pt x="7870" y="0"/>
                    </a:moveTo>
                    <a:cubicBezTo>
                      <a:pt x="7549" y="1362"/>
                      <a:pt x="6270" y="2335"/>
                      <a:pt x="4873" y="2550"/>
                    </a:cubicBezTo>
                    <a:cubicBezTo>
                      <a:pt x="4630" y="2587"/>
                      <a:pt x="4388" y="2605"/>
                      <a:pt x="4148" y="2605"/>
                    </a:cubicBezTo>
                    <a:cubicBezTo>
                      <a:pt x="2661" y="2605"/>
                      <a:pt x="1250" y="1925"/>
                      <a:pt x="41" y="1077"/>
                    </a:cubicBezTo>
                    <a:cubicBezTo>
                      <a:pt x="28" y="1134"/>
                      <a:pt x="14" y="1197"/>
                      <a:pt x="1" y="1266"/>
                    </a:cubicBezTo>
                    <a:cubicBezTo>
                      <a:pt x="1228" y="2119"/>
                      <a:pt x="2658" y="2783"/>
                      <a:pt x="4155" y="2783"/>
                    </a:cubicBezTo>
                    <a:cubicBezTo>
                      <a:pt x="4474" y="2783"/>
                      <a:pt x="4795" y="2752"/>
                      <a:pt x="5119" y="2688"/>
                    </a:cubicBezTo>
                    <a:cubicBezTo>
                      <a:pt x="6485" y="2415"/>
                      <a:pt x="7697" y="1416"/>
                      <a:pt x="8035" y="83"/>
                    </a:cubicBezTo>
                    <a:cubicBezTo>
                      <a:pt x="7979" y="54"/>
                      <a:pt x="7923" y="27"/>
                      <a:pt x="7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32050" y="1498975"/>
                <a:ext cx="90700" cy="161000"/>
              </a:xfrm>
              <a:custGeom>
                <a:avLst/>
                <a:gdLst/>
                <a:ahLst/>
                <a:cxnLst/>
                <a:rect l="l" t="t" r="r" b="b"/>
                <a:pathLst>
                  <a:path w="3628" h="6440" extrusionOk="0">
                    <a:moveTo>
                      <a:pt x="1629" y="1"/>
                    </a:moveTo>
                    <a:cubicBezTo>
                      <a:pt x="1553" y="1"/>
                      <a:pt x="1503" y="118"/>
                      <a:pt x="1583" y="171"/>
                    </a:cubicBezTo>
                    <a:cubicBezTo>
                      <a:pt x="2811" y="950"/>
                      <a:pt x="3430" y="2557"/>
                      <a:pt x="2999" y="3956"/>
                    </a:cubicBezTo>
                    <a:cubicBezTo>
                      <a:pt x="2600" y="5239"/>
                      <a:pt x="1370" y="6148"/>
                      <a:pt x="54" y="6256"/>
                    </a:cubicBezTo>
                    <a:cubicBezTo>
                      <a:pt x="37" y="6317"/>
                      <a:pt x="18" y="6380"/>
                      <a:pt x="1" y="6440"/>
                    </a:cubicBezTo>
                    <a:cubicBezTo>
                      <a:pt x="1416" y="6354"/>
                      <a:pt x="2746" y="5377"/>
                      <a:pt x="3171" y="4004"/>
                    </a:cubicBezTo>
                    <a:cubicBezTo>
                      <a:pt x="3628" y="2527"/>
                      <a:pt x="2968" y="837"/>
                      <a:pt x="1675" y="16"/>
                    </a:cubicBezTo>
                    <a:cubicBezTo>
                      <a:pt x="1659" y="5"/>
                      <a:pt x="1643"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92100" y="1520950"/>
                <a:ext cx="300175" cy="240450"/>
              </a:xfrm>
              <a:custGeom>
                <a:avLst/>
                <a:gdLst/>
                <a:ahLst/>
                <a:cxnLst/>
                <a:rect l="l" t="t" r="r" b="b"/>
                <a:pathLst>
                  <a:path w="12007" h="9618" extrusionOk="0">
                    <a:moveTo>
                      <a:pt x="10089" y="1"/>
                    </a:moveTo>
                    <a:cubicBezTo>
                      <a:pt x="9986" y="1"/>
                      <a:pt x="9883" y="9"/>
                      <a:pt x="9782" y="25"/>
                    </a:cubicBezTo>
                    <a:cubicBezTo>
                      <a:pt x="8706" y="194"/>
                      <a:pt x="7894" y="1059"/>
                      <a:pt x="7330" y="1934"/>
                    </a:cubicBezTo>
                    <a:cubicBezTo>
                      <a:pt x="6613" y="3046"/>
                      <a:pt x="6189" y="4310"/>
                      <a:pt x="5658" y="5517"/>
                    </a:cubicBezTo>
                    <a:cubicBezTo>
                      <a:pt x="5165" y="6635"/>
                      <a:pt x="4558" y="7765"/>
                      <a:pt x="3595" y="8548"/>
                    </a:cubicBezTo>
                    <a:cubicBezTo>
                      <a:pt x="2930" y="9088"/>
                      <a:pt x="2083" y="9438"/>
                      <a:pt x="1233" y="9438"/>
                    </a:cubicBezTo>
                    <a:cubicBezTo>
                      <a:pt x="865" y="9438"/>
                      <a:pt x="497" y="9372"/>
                      <a:pt x="143" y="9229"/>
                    </a:cubicBezTo>
                    <a:cubicBezTo>
                      <a:pt x="131" y="9224"/>
                      <a:pt x="119" y="9221"/>
                      <a:pt x="109" y="9221"/>
                    </a:cubicBezTo>
                    <a:cubicBezTo>
                      <a:pt x="27" y="9221"/>
                      <a:pt x="1" y="9362"/>
                      <a:pt x="95" y="9401"/>
                    </a:cubicBezTo>
                    <a:cubicBezTo>
                      <a:pt x="462" y="9550"/>
                      <a:pt x="846" y="9618"/>
                      <a:pt x="1230" y="9618"/>
                    </a:cubicBezTo>
                    <a:cubicBezTo>
                      <a:pt x="1999" y="9618"/>
                      <a:pt x="2769" y="9346"/>
                      <a:pt x="3409" y="8910"/>
                    </a:cubicBezTo>
                    <a:cubicBezTo>
                      <a:pt x="5391" y="7560"/>
                      <a:pt x="5940" y="5020"/>
                      <a:pt x="6941" y="2994"/>
                    </a:cubicBezTo>
                    <a:cubicBezTo>
                      <a:pt x="7459" y="1947"/>
                      <a:pt x="8176" y="790"/>
                      <a:pt x="9312" y="339"/>
                    </a:cubicBezTo>
                    <a:cubicBezTo>
                      <a:pt x="9551" y="244"/>
                      <a:pt x="9815" y="197"/>
                      <a:pt x="10080" y="197"/>
                    </a:cubicBezTo>
                    <a:cubicBezTo>
                      <a:pt x="10888" y="197"/>
                      <a:pt x="11702" y="640"/>
                      <a:pt x="11825" y="1517"/>
                    </a:cubicBezTo>
                    <a:lnTo>
                      <a:pt x="11823" y="1515"/>
                    </a:lnTo>
                    <a:lnTo>
                      <a:pt x="11823" y="1515"/>
                    </a:lnTo>
                    <a:cubicBezTo>
                      <a:pt x="11830" y="1561"/>
                      <a:pt x="11861" y="1581"/>
                      <a:pt x="11896" y="1581"/>
                    </a:cubicBezTo>
                    <a:cubicBezTo>
                      <a:pt x="11948" y="1581"/>
                      <a:pt x="12007" y="1536"/>
                      <a:pt x="11997" y="1467"/>
                    </a:cubicBezTo>
                    <a:cubicBezTo>
                      <a:pt x="11869" y="560"/>
                      <a:pt x="10961" y="1"/>
                      <a:pt x="10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321000" y="1657425"/>
                <a:ext cx="125775" cy="173625"/>
              </a:xfrm>
              <a:custGeom>
                <a:avLst/>
                <a:gdLst/>
                <a:ahLst/>
                <a:cxnLst/>
                <a:rect l="l" t="t" r="r" b="b"/>
                <a:pathLst>
                  <a:path w="5031" h="6945" extrusionOk="0">
                    <a:moveTo>
                      <a:pt x="3828" y="1"/>
                    </a:moveTo>
                    <a:cubicBezTo>
                      <a:pt x="3343" y="1"/>
                      <a:pt x="2858" y="96"/>
                      <a:pt x="2405" y="282"/>
                    </a:cubicBezTo>
                    <a:cubicBezTo>
                      <a:pt x="947" y="883"/>
                      <a:pt x="47" y="2425"/>
                      <a:pt x="204" y="3992"/>
                    </a:cubicBezTo>
                    <a:cubicBezTo>
                      <a:pt x="337" y="5300"/>
                      <a:pt x="1223" y="6432"/>
                      <a:pt x="2410" y="6944"/>
                    </a:cubicBezTo>
                    <a:cubicBezTo>
                      <a:pt x="2577" y="6944"/>
                      <a:pt x="2746" y="6942"/>
                      <a:pt x="2919" y="6937"/>
                    </a:cubicBezTo>
                    <a:cubicBezTo>
                      <a:pt x="1114" y="6430"/>
                      <a:pt x="1" y="4550"/>
                      <a:pt x="490" y="2728"/>
                    </a:cubicBezTo>
                    <a:cubicBezTo>
                      <a:pt x="904" y="1182"/>
                      <a:pt x="2322" y="183"/>
                      <a:pt x="3841" y="183"/>
                    </a:cubicBezTo>
                    <a:cubicBezTo>
                      <a:pt x="4186" y="183"/>
                      <a:pt x="4537" y="235"/>
                      <a:pt x="4883" y="344"/>
                    </a:cubicBezTo>
                    <a:cubicBezTo>
                      <a:pt x="4893" y="347"/>
                      <a:pt x="4902" y="348"/>
                      <a:pt x="4911" y="348"/>
                    </a:cubicBezTo>
                    <a:cubicBezTo>
                      <a:pt x="5001" y="348"/>
                      <a:pt x="5030" y="202"/>
                      <a:pt x="4931" y="169"/>
                    </a:cubicBezTo>
                    <a:cubicBezTo>
                      <a:pt x="4572" y="57"/>
                      <a:pt x="4200" y="1"/>
                      <a:pt x="3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21725" y="1767650"/>
                <a:ext cx="118725" cy="61050"/>
              </a:xfrm>
              <a:custGeom>
                <a:avLst/>
                <a:gdLst/>
                <a:ahLst/>
                <a:cxnLst/>
                <a:rect l="l" t="t" r="r" b="b"/>
                <a:pathLst>
                  <a:path w="4749" h="2442" extrusionOk="0">
                    <a:moveTo>
                      <a:pt x="1522" y="0"/>
                    </a:moveTo>
                    <a:cubicBezTo>
                      <a:pt x="967" y="0"/>
                      <a:pt x="436" y="208"/>
                      <a:pt x="49" y="726"/>
                    </a:cubicBezTo>
                    <a:cubicBezTo>
                      <a:pt x="0" y="791"/>
                      <a:pt x="63" y="855"/>
                      <a:pt x="129" y="855"/>
                    </a:cubicBezTo>
                    <a:cubicBezTo>
                      <a:pt x="156" y="855"/>
                      <a:pt x="184" y="844"/>
                      <a:pt x="204" y="817"/>
                    </a:cubicBezTo>
                    <a:cubicBezTo>
                      <a:pt x="549" y="354"/>
                      <a:pt x="1019" y="173"/>
                      <a:pt x="1513" y="173"/>
                    </a:cubicBezTo>
                    <a:cubicBezTo>
                      <a:pt x="2183" y="173"/>
                      <a:pt x="2897" y="507"/>
                      <a:pt x="3400" y="928"/>
                    </a:cubicBezTo>
                    <a:cubicBezTo>
                      <a:pt x="3815" y="1275"/>
                      <a:pt x="4160" y="1701"/>
                      <a:pt x="4419" y="2175"/>
                    </a:cubicBezTo>
                    <a:cubicBezTo>
                      <a:pt x="4457" y="2246"/>
                      <a:pt x="4501" y="2328"/>
                      <a:pt x="4545" y="2416"/>
                    </a:cubicBezTo>
                    <a:cubicBezTo>
                      <a:pt x="4613" y="2426"/>
                      <a:pt x="4680" y="2434"/>
                      <a:pt x="4749" y="2441"/>
                    </a:cubicBezTo>
                    <a:cubicBezTo>
                      <a:pt x="4739" y="2420"/>
                      <a:pt x="4730" y="2399"/>
                      <a:pt x="4720" y="2378"/>
                    </a:cubicBezTo>
                    <a:cubicBezTo>
                      <a:pt x="4434" y="1745"/>
                      <a:pt x="3997" y="1177"/>
                      <a:pt x="3454" y="742"/>
                    </a:cubicBezTo>
                    <a:cubicBezTo>
                      <a:pt x="2919" y="312"/>
                      <a:pt x="2202" y="0"/>
                      <a:pt x="1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435300" y="1568350"/>
                <a:ext cx="50225" cy="168950"/>
              </a:xfrm>
              <a:custGeom>
                <a:avLst/>
                <a:gdLst/>
                <a:ahLst/>
                <a:cxnLst/>
                <a:rect l="l" t="t" r="r" b="b"/>
                <a:pathLst>
                  <a:path w="2009" h="6758" extrusionOk="0">
                    <a:moveTo>
                      <a:pt x="1913" y="1"/>
                    </a:moveTo>
                    <a:cubicBezTo>
                      <a:pt x="1894" y="1"/>
                      <a:pt x="1875" y="9"/>
                      <a:pt x="1861" y="30"/>
                    </a:cubicBezTo>
                    <a:cubicBezTo>
                      <a:pt x="1199" y="1025"/>
                      <a:pt x="802" y="2203"/>
                      <a:pt x="505" y="3352"/>
                    </a:cubicBezTo>
                    <a:cubicBezTo>
                      <a:pt x="228" y="4426"/>
                      <a:pt x="0" y="5574"/>
                      <a:pt x="62" y="6690"/>
                    </a:cubicBezTo>
                    <a:cubicBezTo>
                      <a:pt x="64" y="6735"/>
                      <a:pt x="102" y="6758"/>
                      <a:pt x="136" y="6758"/>
                    </a:cubicBezTo>
                    <a:cubicBezTo>
                      <a:pt x="169" y="6758"/>
                      <a:pt x="199" y="6737"/>
                      <a:pt x="196" y="6696"/>
                    </a:cubicBezTo>
                    <a:cubicBezTo>
                      <a:pt x="134" y="5591"/>
                      <a:pt x="359" y="4457"/>
                      <a:pt x="633" y="3393"/>
                    </a:cubicBezTo>
                    <a:cubicBezTo>
                      <a:pt x="927" y="2255"/>
                      <a:pt x="1318" y="1089"/>
                      <a:pt x="1974" y="103"/>
                    </a:cubicBezTo>
                    <a:cubicBezTo>
                      <a:pt x="2008" y="52"/>
                      <a:pt x="1961" y="1"/>
                      <a:pt x="1913"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91575" y="1498025"/>
                <a:ext cx="66450" cy="146725"/>
              </a:xfrm>
              <a:custGeom>
                <a:avLst/>
                <a:gdLst/>
                <a:ahLst/>
                <a:cxnLst/>
                <a:rect l="l" t="t" r="r" b="b"/>
                <a:pathLst>
                  <a:path w="2658" h="5869" extrusionOk="0">
                    <a:moveTo>
                      <a:pt x="2414" y="0"/>
                    </a:moveTo>
                    <a:lnTo>
                      <a:pt x="2414" y="0"/>
                    </a:lnTo>
                    <a:cubicBezTo>
                      <a:pt x="2414" y="0"/>
                      <a:pt x="2414" y="15"/>
                      <a:pt x="2416" y="44"/>
                    </a:cubicBezTo>
                    <a:lnTo>
                      <a:pt x="2416" y="44"/>
                    </a:lnTo>
                    <a:cubicBezTo>
                      <a:pt x="2415" y="15"/>
                      <a:pt x="2414" y="0"/>
                      <a:pt x="2414" y="0"/>
                    </a:cubicBezTo>
                    <a:close/>
                    <a:moveTo>
                      <a:pt x="2416" y="44"/>
                    </a:moveTo>
                    <a:cubicBezTo>
                      <a:pt x="2418" y="243"/>
                      <a:pt x="2365" y="1091"/>
                      <a:pt x="1374" y="2148"/>
                    </a:cubicBezTo>
                    <a:cubicBezTo>
                      <a:pt x="1" y="3612"/>
                      <a:pt x="1888" y="5346"/>
                      <a:pt x="2291" y="5841"/>
                    </a:cubicBezTo>
                    <a:cubicBezTo>
                      <a:pt x="2306" y="5860"/>
                      <a:pt x="2320" y="5869"/>
                      <a:pt x="2334" y="5869"/>
                    </a:cubicBezTo>
                    <a:cubicBezTo>
                      <a:pt x="2658" y="5869"/>
                      <a:pt x="2439" y="584"/>
                      <a:pt x="2416"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353100" y="1414050"/>
                <a:ext cx="207525" cy="450700"/>
              </a:xfrm>
              <a:custGeom>
                <a:avLst/>
                <a:gdLst/>
                <a:ahLst/>
                <a:cxnLst/>
                <a:rect l="l" t="t" r="r" b="b"/>
                <a:pathLst>
                  <a:path w="8301"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cubicBezTo>
                      <a:pt x="6286" y="16182"/>
                      <a:pt x="5972" y="15298"/>
                      <a:pt x="5613" y="14203"/>
                    </a:cubicBezTo>
                    <a:cubicBezTo>
                      <a:pt x="4867" y="11930"/>
                      <a:pt x="5866" y="7811"/>
                      <a:pt x="7084" y="6622"/>
                    </a:cubicBezTo>
                    <a:cubicBezTo>
                      <a:pt x="8301" y="5435"/>
                      <a:pt x="8230" y="3016"/>
                      <a:pt x="7508" y="2030"/>
                    </a:cubicBezTo>
                    <a:cubicBezTo>
                      <a:pt x="7023" y="1362"/>
                      <a:pt x="5241" y="672"/>
                      <a:pt x="4138" y="292"/>
                    </a:cubicBezTo>
                    <a:cubicBezTo>
                      <a:pt x="3609" y="111"/>
                      <a:pt x="3236" y="0"/>
                      <a:pt x="3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90500" y="1641475"/>
                <a:ext cx="59050" cy="15500"/>
              </a:xfrm>
              <a:custGeom>
                <a:avLst/>
                <a:gdLst/>
                <a:ahLst/>
                <a:cxnLst/>
                <a:rect l="l" t="t" r="r" b="b"/>
                <a:pathLst>
                  <a:path w="2362" h="620" extrusionOk="0">
                    <a:moveTo>
                      <a:pt x="129" y="1"/>
                    </a:moveTo>
                    <a:cubicBezTo>
                      <a:pt x="51" y="1"/>
                      <a:pt x="1" y="119"/>
                      <a:pt x="83" y="170"/>
                    </a:cubicBezTo>
                    <a:cubicBezTo>
                      <a:pt x="574" y="468"/>
                      <a:pt x="1121" y="620"/>
                      <a:pt x="1682" y="620"/>
                    </a:cubicBezTo>
                    <a:cubicBezTo>
                      <a:pt x="1872" y="620"/>
                      <a:pt x="2063" y="602"/>
                      <a:pt x="2254" y="567"/>
                    </a:cubicBezTo>
                    <a:cubicBezTo>
                      <a:pt x="2362" y="547"/>
                      <a:pt x="2324" y="391"/>
                      <a:pt x="2224" y="391"/>
                    </a:cubicBezTo>
                    <a:cubicBezTo>
                      <a:pt x="2218" y="391"/>
                      <a:pt x="2212" y="392"/>
                      <a:pt x="2206" y="393"/>
                    </a:cubicBezTo>
                    <a:cubicBezTo>
                      <a:pt x="2030" y="425"/>
                      <a:pt x="1853" y="441"/>
                      <a:pt x="1678" y="441"/>
                    </a:cubicBezTo>
                    <a:cubicBezTo>
                      <a:pt x="1151" y="441"/>
                      <a:pt x="635" y="296"/>
                      <a:pt x="173" y="15"/>
                    </a:cubicBezTo>
                    <a:lnTo>
                      <a:pt x="175" y="15"/>
                    </a:lnTo>
                    <a:cubicBezTo>
                      <a:pt x="159" y="5"/>
                      <a:pt x="143" y="1"/>
                      <a:pt x="12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53100" y="1414050"/>
                <a:ext cx="159575" cy="450700"/>
              </a:xfrm>
              <a:custGeom>
                <a:avLst/>
                <a:gdLst/>
                <a:ahLst/>
                <a:cxnLst/>
                <a:rect l="l" t="t" r="r" b="b"/>
                <a:pathLst>
                  <a:path w="6383"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lnTo>
                      <a:pt x="6332" y="16821"/>
                    </a:lnTo>
                    <a:cubicBezTo>
                      <a:pt x="5731" y="17304"/>
                      <a:pt x="4536" y="17427"/>
                      <a:pt x="3476" y="17427"/>
                    </a:cubicBezTo>
                    <a:cubicBezTo>
                      <a:pt x="2377" y="17427"/>
                      <a:pt x="1422" y="17295"/>
                      <a:pt x="1422" y="17295"/>
                    </a:cubicBezTo>
                    <a:cubicBezTo>
                      <a:pt x="802" y="16672"/>
                      <a:pt x="1193" y="14017"/>
                      <a:pt x="1832" y="12593"/>
                    </a:cubicBezTo>
                    <a:cubicBezTo>
                      <a:pt x="2471" y="11172"/>
                      <a:pt x="2041" y="8454"/>
                      <a:pt x="2239" y="7050"/>
                    </a:cubicBezTo>
                    <a:cubicBezTo>
                      <a:pt x="2438" y="5648"/>
                      <a:pt x="3683" y="4926"/>
                      <a:pt x="4182" y="2858"/>
                    </a:cubicBezTo>
                    <a:cubicBezTo>
                      <a:pt x="4464" y="1688"/>
                      <a:pt x="4318" y="823"/>
                      <a:pt x="4138" y="292"/>
                    </a:cubicBezTo>
                    <a:cubicBezTo>
                      <a:pt x="3609" y="111"/>
                      <a:pt x="3236" y="0"/>
                      <a:pt x="3236"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635" y="540"/>
                      <a:pt x="5017" y="689"/>
                      <a:pt x="4559" y="762"/>
                    </a:cubicBezTo>
                    <a:cubicBezTo>
                      <a:pt x="3494" y="931"/>
                      <a:pt x="3640" y="1911"/>
                      <a:pt x="3511" y="3187"/>
                    </a:cubicBezTo>
                    <a:cubicBezTo>
                      <a:pt x="3381" y="4462"/>
                      <a:pt x="1449" y="5435"/>
                      <a:pt x="1785" y="6789"/>
                    </a:cubicBezTo>
                    <a:cubicBezTo>
                      <a:pt x="2123" y="8143"/>
                      <a:pt x="2992" y="8268"/>
                      <a:pt x="2781" y="9258"/>
                    </a:cubicBezTo>
                    <a:cubicBezTo>
                      <a:pt x="2625" y="9979"/>
                      <a:pt x="1183" y="11591"/>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7"/>
                      <a:pt x="7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06475" y="1464025"/>
                <a:ext cx="43725" cy="71350"/>
              </a:xfrm>
              <a:custGeom>
                <a:avLst/>
                <a:gdLst/>
                <a:ahLst/>
                <a:cxnLst/>
                <a:rect l="l" t="t" r="r" b="b"/>
                <a:pathLst>
                  <a:path w="1749" h="2854" extrusionOk="0">
                    <a:moveTo>
                      <a:pt x="1662" y="1"/>
                    </a:moveTo>
                    <a:cubicBezTo>
                      <a:pt x="1617" y="1"/>
                      <a:pt x="1568" y="29"/>
                      <a:pt x="1563" y="86"/>
                    </a:cubicBezTo>
                    <a:cubicBezTo>
                      <a:pt x="1459" y="1122"/>
                      <a:pt x="916" y="2068"/>
                      <a:pt x="78" y="2682"/>
                    </a:cubicBezTo>
                    <a:cubicBezTo>
                      <a:pt x="0" y="2737"/>
                      <a:pt x="49" y="2854"/>
                      <a:pt x="121" y="2854"/>
                    </a:cubicBezTo>
                    <a:cubicBezTo>
                      <a:pt x="136" y="2854"/>
                      <a:pt x="152" y="2849"/>
                      <a:pt x="168" y="2837"/>
                    </a:cubicBezTo>
                    <a:cubicBezTo>
                      <a:pt x="1062" y="2181"/>
                      <a:pt x="1630" y="1189"/>
                      <a:pt x="1743" y="86"/>
                    </a:cubicBezTo>
                    <a:cubicBezTo>
                      <a:pt x="1749" y="29"/>
                      <a:pt x="1707" y="1"/>
                      <a:pt x="166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13225" y="1616550"/>
                <a:ext cx="49550" cy="14125"/>
              </a:xfrm>
              <a:custGeom>
                <a:avLst/>
                <a:gdLst/>
                <a:ahLst/>
                <a:cxnLst/>
                <a:rect l="l" t="t" r="r" b="b"/>
                <a:pathLst>
                  <a:path w="1982" h="565" extrusionOk="0">
                    <a:moveTo>
                      <a:pt x="127" y="0"/>
                    </a:moveTo>
                    <a:cubicBezTo>
                      <a:pt x="50" y="0"/>
                      <a:pt x="0" y="118"/>
                      <a:pt x="82" y="170"/>
                    </a:cubicBezTo>
                    <a:cubicBezTo>
                      <a:pt x="509" y="433"/>
                      <a:pt x="979" y="564"/>
                      <a:pt x="1467" y="564"/>
                    </a:cubicBezTo>
                    <a:cubicBezTo>
                      <a:pt x="1601" y="564"/>
                      <a:pt x="1737" y="554"/>
                      <a:pt x="1874" y="534"/>
                    </a:cubicBezTo>
                    <a:cubicBezTo>
                      <a:pt x="1982" y="518"/>
                      <a:pt x="1943" y="360"/>
                      <a:pt x="1842" y="360"/>
                    </a:cubicBezTo>
                    <a:cubicBezTo>
                      <a:pt x="1836" y="360"/>
                      <a:pt x="1831" y="361"/>
                      <a:pt x="1826" y="362"/>
                    </a:cubicBezTo>
                    <a:cubicBezTo>
                      <a:pt x="1705" y="379"/>
                      <a:pt x="1586" y="388"/>
                      <a:pt x="1467" y="388"/>
                    </a:cubicBezTo>
                    <a:cubicBezTo>
                      <a:pt x="1010" y="388"/>
                      <a:pt x="570" y="260"/>
                      <a:pt x="172" y="14"/>
                    </a:cubicBezTo>
                    <a:cubicBezTo>
                      <a:pt x="157" y="5"/>
                      <a:pt x="141" y="0"/>
                      <a:pt x="127"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708" y="1042"/>
                      <a:pt x="5100" y="2114"/>
                      <a:pt x="5244" y="3227"/>
                    </a:cubicBezTo>
                    <a:cubicBezTo>
                      <a:pt x="5476" y="5019"/>
                      <a:pt x="4369" y="6256"/>
                      <a:pt x="4344" y="7591"/>
                    </a:cubicBezTo>
                    <a:cubicBezTo>
                      <a:pt x="4319" y="8926"/>
                      <a:pt x="3128" y="14169"/>
                      <a:pt x="3373" y="15220"/>
                    </a:cubicBezTo>
                    <a:cubicBezTo>
                      <a:pt x="3373" y="15220"/>
                      <a:pt x="1273" y="14236"/>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9"/>
                      <a:pt x="75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458700" y="1456625"/>
                <a:ext cx="256400" cy="485000"/>
              </a:xfrm>
              <a:custGeom>
                <a:avLst/>
                <a:gdLst/>
                <a:ahLst/>
                <a:cxnLst/>
                <a:rect l="l" t="t" r="r" b="b"/>
                <a:pathLst>
                  <a:path w="10256" h="19400" extrusionOk="0">
                    <a:moveTo>
                      <a:pt x="2952" y="1"/>
                    </a:moveTo>
                    <a:cubicBezTo>
                      <a:pt x="2952" y="1"/>
                      <a:pt x="1092" y="3643"/>
                      <a:pt x="885" y="6258"/>
                    </a:cubicBezTo>
                    <a:cubicBezTo>
                      <a:pt x="787" y="7486"/>
                      <a:pt x="4251" y="10282"/>
                      <a:pt x="4217" y="10697"/>
                    </a:cubicBezTo>
                    <a:cubicBezTo>
                      <a:pt x="4174" y="11226"/>
                      <a:pt x="2364" y="13029"/>
                      <a:pt x="1182" y="14332"/>
                    </a:cubicBezTo>
                    <a:cubicBezTo>
                      <a:pt x="0" y="15634"/>
                      <a:pt x="783" y="16018"/>
                      <a:pt x="1333" y="17773"/>
                    </a:cubicBezTo>
                    <a:cubicBezTo>
                      <a:pt x="1658" y="18807"/>
                      <a:pt x="2193" y="19400"/>
                      <a:pt x="2880" y="19400"/>
                    </a:cubicBezTo>
                    <a:cubicBezTo>
                      <a:pt x="3359" y="19400"/>
                      <a:pt x="3912" y="19112"/>
                      <a:pt x="4518" y="18485"/>
                    </a:cubicBezTo>
                    <a:cubicBezTo>
                      <a:pt x="5676" y="17284"/>
                      <a:pt x="6729" y="15899"/>
                      <a:pt x="8582" y="13662"/>
                    </a:cubicBezTo>
                    <a:cubicBezTo>
                      <a:pt x="8889" y="13290"/>
                      <a:pt x="9150" y="12970"/>
                      <a:pt x="9361" y="12674"/>
                    </a:cubicBezTo>
                    <a:cubicBezTo>
                      <a:pt x="10200" y="11497"/>
                      <a:pt x="10255" y="10727"/>
                      <a:pt x="9402" y="8823"/>
                    </a:cubicBezTo>
                    <a:cubicBezTo>
                      <a:pt x="9179" y="8324"/>
                      <a:pt x="8893" y="7746"/>
                      <a:pt x="8542" y="7064"/>
                    </a:cubicBezTo>
                    <a:cubicBezTo>
                      <a:pt x="6430" y="2949"/>
                      <a:pt x="2952" y="1"/>
                      <a:pt x="2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663275" y="1677175"/>
                <a:ext cx="51825" cy="96325"/>
              </a:xfrm>
              <a:custGeom>
                <a:avLst/>
                <a:gdLst/>
                <a:ahLst/>
                <a:cxnLst/>
                <a:rect l="l" t="t" r="r" b="b"/>
                <a:pathLst>
                  <a:path w="2073" h="3853" extrusionOk="0">
                    <a:moveTo>
                      <a:pt x="1219" y="1"/>
                    </a:moveTo>
                    <a:lnTo>
                      <a:pt x="1219" y="1"/>
                    </a:lnTo>
                    <a:cubicBezTo>
                      <a:pt x="492" y="432"/>
                      <a:pt x="0" y="2682"/>
                      <a:pt x="1178" y="3852"/>
                    </a:cubicBezTo>
                    <a:cubicBezTo>
                      <a:pt x="2017" y="2675"/>
                      <a:pt x="2072" y="1905"/>
                      <a:pt x="121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473950" y="1459100"/>
                <a:ext cx="58950" cy="67350"/>
              </a:xfrm>
              <a:custGeom>
                <a:avLst/>
                <a:gdLst/>
                <a:ahLst/>
                <a:cxnLst/>
                <a:rect l="l" t="t" r="r" b="b"/>
                <a:pathLst>
                  <a:path w="2358" h="2694" extrusionOk="0">
                    <a:moveTo>
                      <a:pt x="2228" y="1"/>
                    </a:moveTo>
                    <a:cubicBezTo>
                      <a:pt x="2224" y="1"/>
                      <a:pt x="2220" y="1"/>
                      <a:pt x="2216" y="1"/>
                    </a:cubicBezTo>
                    <a:cubicBezTo>
                      <a:pt x="927" y="185"/>
                      <a:pt x="0" y="1315"/>
                      <a:pt x="62" y="2616"/>
                    </a:cubicBezTo>
                    <a:cubicBezTo>
                      <a:pt x="64" y="2668"/>
                      <a:pt x="105" y="2694"/>
                      <a:pt x="145" y="2694"/>
                    </a:cubicBezTo>
                    <a:cubicBezTo>
                      <a:pt x="185" y="2694"/>
                      <a:pt x="225" y="2668"/>
                      <a:pt x="223" y="2616"/>
                    </a:cubicBezTo>
                    <a:cubicBezTo>
                      <a:pt x="165" y="1381"/>
                      <a:pt x="1038" y="331"/>
                      <a:pt x="2260" y="157"/>
                    </a:cubicBezTo>
                    <a:cubicBezTo>
                      <a:pt x="2357" y="144"/>
                      <a:pt x="2321" y="1"/>
                      <a:pt x="2228"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443700" y="1594675"/>
                <a:ext cx="55000" cy="56750"/>
              </a:xfrm>
              <a:custGeom>
                <a:avLst/>
                <a:gdLst/>
                <a:ahLst/>
                <a:cxnLst/>
                <a:rect l="l" t="t" r="r" b="b"/>
                <a:pathLst>
                  <a:path w="2200" h="2270" extrusionOk="0">
                    <a:moveTo>
                      <a:pt x="128" y="0"/>
                    </a:moveTo>
                    <a:cubicBezTo>
                      <a:pt x="61" y="0"/>
                      <a:pt x="1" y="90"/>
                      <a:pt x="61" y="155"/>
                    </a:cubicBezTo>
                    <a:cubicBezTo>
                      <a:pt x="711" y="851"/>
                      <a:pt x="1362" y="1547"/>
                      <a:pt x="2010" y="2242"/>
                    </a:cubicBezTo>
                    <a:lnTo>
                      <a:pt x="2012" y="2242"/>
                    </a:lnTo>
                    <a:cubicBezTo>
                      <a:pt x="2030" y="2261"/>
                      <a:pt x="2051" y="2270"/>
                      <a:pt x="2071" y="2270"/>
                    </a:cubicBezTo>
                    <a:cubicBezTo>
                      <a:pt x="2138" y="2270"/>
                      <a:pt x="2199" y="2180"/>
                      <a:pt x="2139" y="2115"/>
                    </a:cubicBezTo>
                    <a:cubicBezTo>
                      <a:pt x="1488" y="1419"/>
                      <a:pt x="838" y="724"/>
                      <a:pt x="188" y="28"/>
                    </a:cubicBezTo>
                    <a:cubicBezTo>
                      <a:pt x="170" y="8"/>
                      <a:pt x="149" y="0"/>
                      <a:pt x="128"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62375" y="1697725"/>
                <a:ext cx="58675" cy="28550"/>
              </a:xfrm>
              <a:custGeom>
                <a:avLst/>
                <a:gdLst/>
                <a:ahLst/>
                <a:cxnLst/>
                <a:rect l="l" t="t" r="r" b="b"/>
                <a:pathLst>
                  <a:path w="2347" h="1142" extrusionOk="0">
                    <a:moveTo>
                      <a:pt x="2225" y="1"/>
                    </a:moveTo>
                    <a:cubicBezTo>
                      <a:pt x="2216" y="1"/>
                      <a:pt x="2207" y="2"/>
                      <a:pt x="2197" y="5"/>
                    </a:cubicBezTo>
                    <a:cubicBezTo>
                      <a:pt x="1453" y="237"/>
                      <a:pt x="747" y="562"/>
                      <a:pt x="83" y="974"/>
                    </a:cubicBezTo>
                    <a:cubicBezTo>
                      <a:pt x="1" y="1024"/>
                      <a:pt x="51" y="1142"/>
                      <a:pt x="129" y="1142"/>
                    </a:cubicBezTo>
                    <a:cubicBezTo>
                      <a:pt x="143" y="1142"/>
                      <a:pt x="159" y="1137"/>
                      <a:pt x="175" y="1128"/>
                    </a:cubicBezTo>
                    <a:cubicBezTo>
                      <a:pt x="823" y="725"/>
                      <a:pt x="1514" y="406"/>
                      <a:pt x="2245" y="178"/>
                    </a:cubicBezTo>
                    <a:cubicBezTo>
                      <a:pt x="2346" y="147"/>
                      <a:pt x="2315" y="1"/>
                      <a:pt x="222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0750" y="1695225"/>
                <a:ext cx="20600" cy="20075"/>
              </a:xfrm>
              <a:custGeom>
                <a:avLst/>
                <a:gdLst/>
                <a:ahLst/>
                <a:cxnLst/>
                <a:rect l="l" t="t" r="r" b="b"/>
                <a:pathLst>
                  <a:path w="824" h="803" extrusionOk="0">
                    <a:moveTo>
                      <a:pt x="690" y="1"/>
                    </a:moveTo>
                    <a:cubicBezTo>
                      <a:pt x="669" y="1"/>
                      <a:pt x="648" y="8"/>
                      <a:pt x="629" y="25"/>
                    </a:cubicBezTo>
                    <a:cubicBezTo>
                      <a:pt x="420" y="215"/>
                      <a:pt x="228" y="422"/>
                      <a:pt x="54" y="644"/>
                    </a:cubicBezTo>
                    <a:cubicBezTo>
                      <a:pt x="0" y="713"/>
                      <a:pt x="60" y="803"/>
                      <a:pt x="122" y="803"/>
                    </a:cubicBezTo>
                    <a:cubicBezTo>
                      <a:pt x="143" y="803"/>
                      <a:pt x="163" y="793"/>
                      <a:pt x="180" y="771"/>
                    </a:cubicBezTo>
                    <a:cubicBezTo>
                      <a:pt x="355" y="548"/>
                      <a:pt x="547" y="341"/>
                      <a:pt x="758" y="151"/>
                    </a:cubicBezTo>
                    <a:lnTo>
                      <a:pt x="756" y="151"/>
                    </a:lnTo>
                    <a:cubicBezTo>
                      <a:pt x="823" y="90"/>
                      <a:pt x="761" y="1"/>
                      <a:pt x="690"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490675" y="1809575"/>
                <a:ext cx="78575" cy="117100"/>
              </a:xfrm>
              <a:custGeom>
                <a:avLst/>
                <a:gdLst/>
                <a:ahLst/>
                <a:cxnLst/>
                <a:rect l="l" t="t" r="r" b="b"/>
                <a:pathLst>
                  <a:path w="3143" h="4684" extrusionOk="0">
                    <a:moveTo>
                      <a:pt x="144" y="0"/>
                    </a:moveTo>
                    <a:cubicBezTo>
                      <a:pt x="58" y="0"/>
                      <a:pt x="1" y="122"/>
                      <a:pt x="93" y="162"/>
                    </a:cubicBezTo>
                    <a:cubicBezTo>
                      <a:pt x="920" y="525"/>
                      <a:pt x="1627" y="1115"/>
                      <a:pt x="2128" y="1867"/>
                    </a:cubicBezTo>
                    <a:cubicBezTo>
                      <a:pt x="2368" y="2228"/>
                      <a:pt x="2560" y="2621"/>
                      <a:pt x="2692" y="3036"/>
                    </a:cubicBezTo>
                    <a:cubicBezTo>
                      <a:pt x="2840" y="3498"/>
                      <a:pt x="2999" y="4094"/>
                      <a:pt x="2759" y="4547"/>
                    </a:cubicBezTo>
                    <a:cubicBezTo>
                      <a:pt x="2722" y="4619"/>
                      <a:pt x="2785" y="4684"/>
                      <a:pt x="2845" y="4684"/>
                    </a:cubicBezTo>
                    <a:cubicBezTo>
                      <a:pt x="2872" y="4684"/>
                      <a:pt x="2898" y="4671"/>
                      <a:pt x="2915" y="4639"/>
                    </a:cubicBezTo>
                    <a:cubicBezTo>
                      <a:pt x="3143" y="4206"/>
                      <a:pt x="3055" y="3697"/>
                      <a:pt x="2938" y="3243"/>
                    </a:cubicBezTo>
                    <a:cubicBezTo>
                      <a:pt x="2821" y="2778"/>
                      <a:pt x="2629" y="2332"/>
                      <a:pt x="2377" y="1925"/>
                    </a:cubicBezTo>
                    <a:cubicBezTo>
                      <a:pt x="1859" y="1081"/>
                      <a:pt x="1092" y="406"/>
                      <a:pt x="183" y="9"/>
                    </a:cubicBezTo>
                    <a:cubicBezTo>
                      <a:pt x="169" y="3"/>
                      <a:pt x="156" y="0"/>
                      <a:pt x="14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398950" y="1856475"/>
                <a:ext cx="121975" cy="100000"/>
              </a:xfrm>
              <a:custGeom>
                <a:avLst/>
                <a:gdLst/>
                <a:ahLst/>
                <a:cxnLst/>
                <a:rect l="l" t="t" r="r" b="b"/>
                <a:pathLst>
                  <a:path w="4879" h="4000" extrusionOk="0">
                    <a:moveTo>
                      <a:pt x="2980" y="1"/>
                    </a:moveTo>
                    <a:cubicBezTo>
                      <a:pt x="2917" y="1"/>
                      <a:pt x="2862" y="11"/>
                      <a:pt x="2820" y="35"/>
                    </a:cubicBezTo>
                    <a:cubicBezTo>
                      <a:pt x="2478" y="229"/>
                      <a:pt x="194" y="1489"/>
                      <a:pt x="35" y="1913"/>
                    </a:cubicBezTo>
                    <a:cubicBezTo>
                      <a:pt x="1" y="2004"/>
                      <a:pt x="64" y="2040"/>
                      <a:pt x="184" y="2040"/>
                    </a:cubicBezTo>
                    <a:cubicBezTo>
                      <a:pt x="621" y="2040"/>
                      <a:pt x="1809" y="1568"/>
                      <a:pt x="1809" y="1568"/>
                    </a:cubicBezTo>
                    <a:lnTo>
                      <a:pt x="1809" y="1568"/>
                    </a:lnTo>
                    <a:cubicBezTo>
                      <a:pt x="1809" y="1568"/>
                      <a:pt x="200" y="2731"/>
                      <a:pt x="464" y="2967"/>
                    </a:cubicBezTo>
                    <a:cubicBezTo>
                      <a:pt x="491" y="2990"/>
                      <a:pt x="535" y="3001"/>
                      <a:pt x="590" y="3001"/>
                    </a:cubicBezTo>
                    <a:cubicBezTo>
                      <a:pt x="1078" y="3001"/>
                      <a:pt x="2524" y="2174"/>
                      <a:pt x="2525" y="2174"/>
                    </a:cubicBezTo>
                    <a:lnTo>
                      <a:pt x="2525" y="2174"/>
                    </a:lnTo>
                    <a:cubicBezTo>
                      <a:pt x="2524" y="2174"/>
                      <a:pt x="1523" y="3108"/>
                      <a:pt x="1491" y="3390"/>
                    </a:cubicBezTo>
                    <a:cubicBezTo>
                      <a:pt x="1482" y="3465"/>
                      <a:pt x="1522" y="3496"/>
                      <a:pt x="1594" y="3496"/>
                    </a:cubicBezTo>
                    <a:cubicBezTo>
                      <a:pt x="1971" y="3496"/>
                      <a:pt x="3234" y="2650"/>
                      <a:pt x="3234" y="2650"/>
                    </a:cubicBezTo>
                    <a:lnTo>
                      <a:pt x="3234" y="2650"/>
                    </a:lnTo>
                    <a:cubicBezTo>
                      <a:pt x="3234" y="2650"/>
                      <a:pt x="2697" y="3761"/>
                      <a:pt x="2860" y="3945"/>
                    </a:cubicBezTo>
                    <a:cubicBezTo>
                      <a:pt x="2894" y="3983"/>
                      <a:pt x="2977" y="4000"/>
                      <a:pt x="3087" y="4000"/>
                    </a:cubicBezTo>
                    <a:cubicBezTo>
                      <a:pt x="3513" y="4000"/>
                      <a:pt x="4343" y="3752"/>
                      <a:pt x="4285" y="3550"/>
                    </a:cubicBezTo>
                    <a:cubicBezTo>
                      <a:pt x="4249" y="3424"/>
                      <a:pt x="4152" y="3390"/>
                      <a:pt x="4048" y="3390"/>
                    </a:cubicBezTo>
                    <a:cubicBezTo>
                      <a:pt x="3928" y="3390"/>
                      <a:pt x="3797" y="3435"/>
                      <a:pt x="3738" y="3435"/>
                    </a:cubicBezTo>
                    <a:cubicBezTo>
                      <a:pt x="3727" y="3435"/>
                      <a:pt x="3719" y="3434"/>
                      <a:pt x="3714" y="3431"/>
                    </a:cubicBezTo>
                    <a:cubicBezTo>
                      <a:pt x="3647" y="3387"/>
                      <a:pt x="4773" y="3059"/>
                      <a:pt x="4826" y="2629"/>
                    </a:cubicBezTo>
                    <a:cubicBezTo>
                      <a:pt x="4878" y="2199"/>
                      <a:pt x="4285" y="521"/>
                      <a:pt x="4285" y="521"/>
                    </a:cubicBezTo>
                    <a:lnTo>
                      <a:pt x="4284" y="521"/>
                    </a:lnTo>
                    <a:cubicBezTo>
                      <a:pt x="4284" y="521"/>
                      <a:pt x="3423" y="1"/>
                      <a:pt x="2980"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395250" y="1133725"/>
                <a:ext cx="141800" cy="105200"/>
              </a:xfrm>
              <a:custGeom>
                <a:avLst/>
                <a:gdLst/>
                <a:ahLst/>
                <a:cxnLst/>
                <a:rect l="l" t="t" r="r" b="b"/>
                <a:pathLst>
                  <a:path w="5672" h="4208" extrusionOk="0">
                    <a:moveTo>
                      <a:pt x="2797" y="1"/>
                    </a:moveTo>
                    <a:cubicBezTo>
                      <a:pt x="1018" y="1"/>
                      <a:pt x="0" y="2471"/>
                      <a:pt x="1658" y="3682"/>
                    </a:cubicBezTo>
                    <a:cubicBezTo>
                      <a:pt x="1734" y="3740"/>
                      <a:pt x="1817" y="3795"/>
                      <a:pt x="1901" y="3853"/>
                    </a:cubicBezTo>
                    <a:cubicBezTo>
                      <a:pt x="2273" y="4100"/>
                      <a:pt x="2628" y="4207"/>
                      <a:pt x="2954" y="4207"/>
                    </a:cubicBezTo>
                    <a:cubicBezTo>
                      <a:pt x="4754" y="4207"/>
                      <a:pt x="5671" y="955"/>
                      <a:pt x="3609" y="166"/>
                    </a:cubicBezTo>
                    <a:cubicBezTo>
                      <a:pt x="3570" y="151"/>
                      <a:pt x="3532" y="137"/>
                      <a:pt x="3495" y="124"/>
                    </a:cubicBezTo>
                    <a:cubicBezTo>
                      <a:pt x="3253" y="39"/>
                      <a:pt x="3019" y="1"/>
                      <a:pt x="2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339525" y="1308725"/>
                <a:ext cx="89750" cy="131550"/>
              </a:xfrm>
              <a:custGeom>
                <a:avLst/>
                <a:gdLst/>
                <a:ahLst/>
                <a:cxnLst/>
                <a:rect l="l" t="t" r="r" b="b"/>
                <a:pathLst>
                  <a:path w="3590" h="5262" extrusionOk="0">
                    <a:moveTo>
                      <a:pt x="3263" y="1"/>
                    </a:moveTo>
                    <a:lnTo>
                      <a:pt x="724" y="1259"/>
                    </a:lnTo>
                    <a:lnTo>
                      <a:pt x="530" y="2057"/>
                    </a:lnTo>
                    <a:lnTo>
                      <a:pt x="254" y="3197"/>
                    </a:lnTo>
                    <a:lnTo>
                      <a:pt x="0" y="4240"/>
                    </a:lnTo>
                    <a:cubicBezTo>
                      <a:pt x="218" y="5007"/>
                      <a:pt x="758" y="5261"/>
                      <a:pt x="1358" y="5261"/>
                    </a:cubicBezTo>
                    <a:cubicBezTo>
                      <a:pt x="2289" y="5261"/>
                      <a:pt x="3362" y="4649"/>
                      <a:pt x="3589" y="4394"/>
                    </a:cubicBezTo>
                    <a:lnTo>
                      <a:pt x="3263" y="1"/>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342200" y="1340950"/>
                <a:ext cx="63475" cy="62825"/>
              </a:xfrm>
              <a:custGeom>
                <a:avLst/>
                <a:gdLst/>
                <a:ahLst/>
                <a:cxnLst/>
                <a:rect l="l" t="t" r="r" b="b"/>
                <a:pathLst>
                  <a:path w="2539" h="2513" extrusionOk="0">
                    <a:moveTo>
                      <a:pt x="2539" y="1"/>
                    </a:moveTo>
                    <a:lnTo>
                      <a:pt x="423" y="768"/>
                    </a:lnTo>
                    <a:lnTo>
                      <a:pt x="1" y="2508"/>
                    </a:lnTo>
                    <a:cubicBezTo>
                      <a:pt x="16" y="2511"/>
                      <a:pt x="32" y="2512"/>
                      <a:pt x="49" y="2512"/>
                    </a:cubicBezTo>
                    <a:cubicBezTo>
                      <a:pt x="422" y="2512"/>
                      <a:pt x="1430" y="1842"/>
                      <a:pt x="253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302275" y="1200750"/>
                <a:ext cx="175950" cy="164400"/>
              </a:xfrm>
              <a:custGeom>
                <a:avLst/>
                <a:gdLst/>
                <a:ahLst/>
                <a:cxnLst/>
                <a:rect l="l" t="t" r="r" b="b"/>
                <a:pathLst>
                  <a:path w="7038" h="6576" extrusionOk="0">
                    <a:moveTo>
                      <a:pt x="2779" y="0"/>
                    </a:moveTo>
                    <a:cubicBezTo>
                      <a:pt x="2006" y="0"/>
                      <a:pt x="1250" y="266"/>
                      <a:pt x="667" y="777"/>
                    </a:cubicBezTo>
                    <a:cubicBezTo>
                      <a:pt x="641" y="800"/>
                      <a:pt x="616" y="823"/>
                      <a:pt x="591" y="848"/>
                    </a:cubicBezTo>
                    <a:lnTo>
                      <a:pt x="589" y="848"/>
                    </a:lnTo>
                    <a:cubicBezTo>
                      <a:pt x="196" y="1375"/>
                      <a:pt x="545" y="2190"/>
                      <a:pt x="332" y="3606"/>
                    </a:cubicBezTo>
                    <a:cubicBezTo>
                      <a:pt x="1" y="5827"/>
                      <a:pt x="702" y="6575"/>
                      <a:pt x="2310" y="6575"/>
                    </a:cubicBezTo>
                    <a:cubicBezTo>
                      <a:pt x="2351" y="6575"/>
                      <a:pt x="2392" y="6575"/>
                      <a:pt x="2434" y="6574"/>
                    </a:cubicBezTo>
                    <a:cubicBezTo>
                      <a:pt x="2902" y="6564"/>
                      <a:pt x="3831" y="6263"/>
                      <a:pt x="4400" y="5595"/>
                    </a:cubicBezTo>
                    <a:cubicBezTo>
                      <a:pt x="5039" y="4849"/>
                      <a:pt x="5283" y="4596"/>
                      <a:pt x="5563" y="3806"/>
                    </a:cubicBezTo>
                    <a:cubicBezTo>
                      <a:pt x="5964" y="2670"/>
                      <a:pt x="7038" y="199"/>
                      <a:pt x="2935" y="4"/>
                    </a:cubicBezTo>
                    <a:cubicBezTo>
                      <a:pt x="2883" y="1"/>
                      <a:pt x="2831" y="0"/>
                      <a:pt x="2779"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334000" y="1276350"/>
                <a:ext cx="15675" cy="28300"/>
              </a:xfrm>
              <a:custGeom>
                <a:avLst/>
                <a:gdLst/>
                <a:ahLst/>
                <a:cxnLst/>
                <a:rect l="l" t="t" r="r" b="b"/>
                <a:pathLst>
                  <a:path w="627" h="1132" extrusionOk="0">
                    <a:moveTo>
                      <a:pt x="549" y="0"/>
                    </a:moveTo>
                    <a:cubicBezTo>
                      <a:pt x="514" y="0"/>
                      <a:pt x="484" y="26"/>
                      <a:pt x="478" y="62"/>
                    </a:cubicBezTo>
                    <a:lnTo>
                      <a:pt x="423" y="457"/>
                    </a:lnTo>
                    <a:lnTo>
                      <a:pt x="62" y="534"/>
                    </a:lnTo>
                    <a:cubicBezTo>
                      <a:pt x="35" y="540"/>
                      <a:pt x="14" y="561"/>
                      <a:pt x="7" y="586"/>
                    </a:cubicBezTo>
                    <a:cubicBezTo>
                      <a:pt x="1" y="613"/>
                      <a:pt x="8" y="642"/>
                      <a:pt x="30" y="659"/>
                    </a:cubicBezTo>
                    <a:cubicBezTo>
                      <a:pt x="158" y="774"/>
                      <a:pt x="381" y="995"/>
                      <a:pt x="423" y="1089"/>
                    </a:cubicBezTo>
                    <a:cubicBezTo>
                      <a:pt x="432" y="1112"/>
                      <a:pt x="455" y="1127"/>
                      <a:pt x="478" y="1131"/>
                    </a:cubicBezTo>
                    <a:cubicBezTo>
                      <a:pt x="482" y="1131"/>
                      <a:pt x="485" y="1131"/>
                      <a:pt x="488" y="1131"/>
                    </a:cubicBezTo>
                    <a:cubicBezTo>
                      <a:pt x="499" y="1131"/>
                      <a:pt x="509" y="1129"/>
                      <a:pt x="519" y="1125"/>
                    </a:cubicBezTo>
                    <a:cubicBezTo>
                      <a:pt x="553" y="1110"/>
                      <a:pt x="571" y="1067"/>
                      <a:pt x="553" y="1031"/>
                    </a:cubicBezTo>
                    <a:cubicBezTo>
                      <a:pt x="507" y="924"/>
                      <a:pt x="338" y="753"/>
                      <a:pt x="227" y="647"/>
                    </a:cubicBezTo>
                    <a:lnTo>
                      <a:pt x="501" y="588"/>
                    </a:lnTo>
                    <a:cubicBezTo>
                      <a:pt x="530" y="580"/>
                      <a:pt x="553" y="557"/>
                      <a:pt x="557" y="528"/>
                    </a:cubicBezTo>
                    <a:lnTo>
                      <a:pt x="620" y="81"/>
                    </a:lnTo>
                    <a:cubicBezTo>
                      <a:pt x="626" y="43"/>
                      <a:pt x="599" y="7"/>
                      <a:pt x="559" y="1"/>
                    </a:cubicBezTo>
                    <a:cubicBezTo>
                      <a:pt x="556" y="0"/>
                      <a:pt x="552"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362500" y="1273900"/>
                <a:ext cx="7875" cy="10125"/>
              </a:xfrm>
              <a:custGeom>
                <a:avLst/>
                <a:gdLst/>
                <a:ahLst/>
                <a:cxnLst/>
                <a:rect l="l" t="t" r="r" b="b"/>
                <a:pathLst>
                  <a:path w="315" h="405" extrusionOk="0">
                    <a:moveTo>
                      <a:pt x="151" y="1"/>
                    </a:moveTo>
                    <a:cubicBezTo>
                      <a:pt x="150" y="1"/>
                      <a:pt x="148" y="1"/>
                      <a:pt x="146" y="1"/>
                    </a:cubicBezTo>
                    <a:cubicBezTo>
                      <a:pt x="64" y="5"/>
                      <a:pt x="0" y="99"/>
                      <a:pt x="6" y="210"/>
                    </a:cubicBezTo>
                    <a:cubicBezTo>
                      <a:pt x="12" y="319"/>
                      <a:pt x="82" y="404"/>
                      <a:pt x="162" y="404"/>
                    </a:cubicBezTo>
                    <a:cubicBezTo>
                      <a:pt x="164" y="404"/>
                      <a:pt x="165" y="404"/>
                      <a:pt x="167" y="404"/>
                    </a:cubicBezTo>
                    <a:cubicBezTo>
                      <a:pt x="252" y="400"/>
                      <a:pt x="315" y="306"/>
                      <a:pt x="309" y="195"/>
                    </a:cubicBezTo>
                    <a:cubicBezTo>
                      <a:pt x="302" y="86"/>
                      <a:pt x="23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328925" y="1273150"/>
                <a:ext cx="7900" cy="10100"/>
              </a:xfrm>
              <a:custGeom>
                <a:avLst/>
                <a:gdLst/>
                <a:ahLst/>
                <a:cxnLst/>
                <a:rect l="l" t="t" r="r" b="b"/>
                <a:pathLst>
                  <a:path w="316" h="404" extrusionOk="0">
                    <a:moveTo>
                      <a:pt x="156" y="0"/>
                    </a:moveTo>
                    <a:cubicBezTo>
                      <a:pt x="153" y="0"/>
                      <a:pt x="151" y="0"/>
                      <a:pt x="148" y="0"/>
                    </a:cubicBezTo>
                    <a:cubicBezTo>
                      <a:pt x="64" y="4"/>
                      <a:pt x="0" y="98"/>
                      <a:pt x="8" y="209"/>
                    </a:cubicBezTo>
                    <a:cubicBezTo>
                      <a:pt x="14" y="318"/>
                      <a:pt x="82" y="403"/>
                      <a:pt x="164" y="403"/>
                    </a:cubicBezTo>
                    <a:cubicBezTo>
                      <a:pt x="166" y="403"/>
                      <a:pt x="167" y="403"/>
                      <a:pt x="169" y="403"/>
                    </a:cubicBezTo>
                    <a:cubicBezTo>
                      <a:pt x="252" y="397"/>
                      <a:pt x="315" y="303"/>
                      <a:pt x="309" y="194"/>
                    </a:cubicBezTo>
                    <a:cubicBezTo>
                      <a:pt x="304" y="86"/>
                      <a:pt x="23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335650" y="1333750"/>
                <a:ext cx="15575" cy="5350"/>
              </a:xfrm>
              <a:custGeom>
                <a:avLst/>
                <a:gdLst/>
                <a:ahLst/>
                <a:cxnLst/>
                <a:rect l="l" t="t" r="r" b="b"/>
                <a:pathLst>
                  <a:path w="623" h="214" extrusionOk="0">
                    <a:moveTo>
                      <a:pt x="514" y="0"/>
                    </a:moveTo>
                    <a:cubicBezTo>
                      <a:pt x="499" y="0"/>
                      <a:pt x="484" y="5"/>
                      <a:pt x="470" y="16"/>
                    </a:cubicBezTo>
                    <a:cubicBezTo>
                      <a:pt x="423" y="54"/>
                      <a:pt x="370" y="69"/>
                      <a:pt x="317" y="69"/>
                    </a:cubicBezTo>
                    <a:cubicBezTo>
                      <a:pt x="253" y="69"/>
                      <a:pt x="188" y="48"/>
                      <a:pt x="127" y="22"/>
                    </a:cubicBezTo>
                    <a:cubicBezTo>
                      <a:pt x="116" y="18"/>
                      <a:pt x="106" y="15"/>
                      <a:pt x="97" y="15"/>
                    </a:cubicBezTo>
                    <a:cubicBezTo>
                      <a:pt x="30" y="15"/>
                      <a:pt x="1" y="126"/>
                      <a:pt x="77" y="158"/>
                    </a:cubicBezTo>
                    <a:cubicBezTo>
                      <a:pt x="155" y="193"/>
                      <a:pt x="237" y="214"/>
                      <a:pt x="318" y="214"/>
                    </a:cubicBezTo>
                    <a:cubicBezTo>
                      <a:pt x="404" y="214"/>
                      <a:pt x="488" y="189"/>
                      <a:pt x="564" y="130"/>
                    </a:cubicBezTo>
                    <a:cubicBezTo>
                      <a:pt x="623" y="82"/>
                      <a:pt x="573" y="0"/>
                      <a:pt x="514"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367000" y="1291825"/>
                <a:ext cx="21700" cy="11200"/>
              </a:xfrm>
              <a:custGeom>
                <a:avLst/>
                <a:gdLst/>
                <a:ahLst/>
                <a:cxnLst/>
                <a:rect l="l" t="t" r="r" b="b"/>
                <a:pathLst>
                  <a:path w="868" h="448" extrusionOk="0">
                    <a:moveTo>
                      <a:pt x="386" y="1"/>
                    </a:moveTo>
                    <a:cubicBezTo>
                      <a:pt x="183" y="1"/>
                      <a:pt x="21" y="78"/>
                      <a:pt x="10" y="188"/>
                    </a:cubicBezTo>
                    <a:cubicBezTo>
                      <a:pt x="1" y="310"/>
                      <a:pt x="181" y="425"/>
                      <a:pt x="415" y="445"/>
                    </a:cubicBezTo>
                    <a:cubicBezTo>
                      <a:pt x="438" y="446"/>
                      <a:pt x="460" y="447"/>
                      <a:pt x="482" y="447"/>
                    </a:cubicBezTo>
                    <a:cubicBezTo>
                      <a:pt x="686" y="447"/>
                      <a:pt x="848" y="370"/>
                      <a:pt x="858" y="260"/>
                    </a:cubicBezTo>
                    <a:cubicBezTo>
                      <a:pt x="868" y="138"/>
                      <a:pt x="687" y="23"/>
                      <a:pt x="453" y="3"/>
                    </a:cubicBezTo>
                    <a:cubicBezTo>
                      <a:pt x="430" y="2"/>
                      <a:pt x="408" y="1"/>
                      <a:pt x="386"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309550" y="1289775"/>
                <a:ext cx="18350" cy="11200"/>
              </a:xfrm>
              <a:custGeom>
                <a:avLst/>
                <a:gdLst/>
                <a:ahLst/>
                <a:cxnLst/>
                <a:rect l="l" t="t" r="r" b="b"/>
                <a:pathLst>
                  <a:path w="734" h="448" extrusionOk="0">
                    <a:moveTo>
                      <a:pt x="249" y="0"/>
                    </a:moveTo>
                    <a:cubicBezTo>
                      <a:pt x="173" y="0"/>
                      <a:pt x="102" y="10"/>
                      <a:pt x="43" y="30"/>
                    </a:cubicBezTo>
                    <a:cubicBezTo>
                      <a:pt x="43" y="36"/>
                      <a:pt x="43" y="39"/>
                      <a:pt x="41" y="43"/>
                    </a:cubicBezTo>
                    <a:cubicBezTo>
                      <a:pt x="25" y="153"/>
                      <a:pt x="12" y="260"/>
                      <a:pt x="0" y="364"/>
                    </a:cubicBezTo>
                    <a:cubicBezTo>
                      <a:pt x="71" y="406"/>
                      <a:pt x="169" y="436"/>
                      <a:pt x="281" y="444"/>
                    </a:cubicBezTo>
                    <a:cubicBezTo>
                      <a:pt x="305" y="446"/>
                      <a:pt x="329" y="447"/>
                      <a:pt x="353" y="447"/>
                    </a:cubicBezTo>
                    <a:cubicBezTo>
                      <a:pt x="554" y="447"/>
                      <a:pt x="713" y="370"/>
                      <a:pt x="722" y="260"/>
                    </a:cubicBezTo>
                    <a:cubicBezTo>
                      <a:pt x="733" y="139"/>
                      <a:pt x="551" y="24"/>
                      <a:pt x="317" y="3"/>
                    </a:cubicBezTo>
                    <a:cubicBezTo>
                      <a:pt x="294" y="1"/>
                      <a:pt x="272" y="0"/>
                      <a:pt x="249"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301400" y="1186300"/>
                <a:ext cx="161300" cy="121875"/>
              </a:xfrm>
              <a:custGeom>
                <a:avLst/>
                <a:gdLst/>
                <a:ahLst/>
                <a:cxnLst/>
                <a:rect l="l" t="t" r="r" b="b"/>
                <a:pathLst>
                  <a:path w="6452" h="4875" extrusionOk="0">
                    <a:moveTo>
                      <a:pt x="2848" y="0"/>
                    </a:moveTo>
                    <a:cubicBezTo>
                      <a:pt x="2057" y="0"/>
                      <a:pt x="1247" y="257"/>
                      <a:pt x="526" y="923"/>
                    </a:cubicBezTo>
                    <a:cubicBezTo>
                      <a:pt x="1" y="1521"/>
                      <a:pt x="278" y="2768"/>
                      <a:pt x="394" y="2768"/>
                    </a:cubicBezTo>
                    <a:cubicBezTo>
                      <a:pt x="413" y="2768"/>
                      <a:pt x="428" y="2736"/>
                      <a:pt x="434" y="2663"/>
                    </a:cubicBezTo>
                    <a:cubicBezTo>
                      <a:pt x="520" y="1673"/>
                      <a:pt x="997" y="1098"/>
                      <a:pt x="1310" y="1098"/>
                    </a:cubicBezTo>
                    <a:cubicBezTo>
                      <a:pt x="1387" y="1098"/>
                      <a:pt x="1453" y="1132"/>
                      <a:pt x="1502" y="1203"/>
                    </a:cubicBezTo>
                    <a:cubicBezTo>
                      <a:pt x="1502" y="1203"/>
                      <a:pt x="3400" y="3506"/>
                      <a:pt x="4760" y="3506"/>
                    </a:cubicBezTo>
                    <a:cubicBezTo>
                      <a:pt x="4773" y="3506"/>
                      <a:pt x="4787" y="3506"/>
                      <a:pt x="4800" y="3505"/>
                    </a:cubicBezTo>
                    <a:cubicBezTo>
                      <a:pt x="4800" y="3505"/>
                      <a:pt x="5013" y="4533"/>
                      <a:pt x="5765" y="4875"/>
                    </a:cubicBezTo>
                    <a:cubicBezTo>
                      <a:pt x="6344" y="3758"/>
                      <a:pt x="6451" y="2289"/>
                      <a:pt x="5861" y="1171"/>
                    </a:cubicBezTo>
                    <a:cubicBezTo>
                      <a:pt x="5127" y="552"/>
                      <a:pt x="4008" y="0"/>
                      <a:pt x="2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17675" y="1166375"/>
                <a:ext cx="66825" cy="70425"/>
              </a:xfrm>
              <a:custGeom>
                <a:avLst/>
                <a:gdLst/>
                <a:ahLst/>
                <a:cxnLst/>
                <a:rect l="l" t="t" r="r" b="b"/>
                <a:pathLst>
                  <a:path w="2673" h="2817" extrusionOk="0">
                    <a:moveTo>
                      <a:pt x="129" y="0"/>
                    </a:moveTo>
                    <a:cubicBezTo>
                      <a:pt x="35" y="0"/>
                      <a:pt x="1" y="144"/>
                      <a:pt x="99" y="163"/>
                    </a:cubicBezTo>
                    <a:lnTo>
                      <a:pt x="101" y="163"/>
                    </a:lnTo>
                    <a:cubicBezTo>
                      <a:pt x="1340" y="379"/>
                      <a:pt x="2437" y="1444"/>
                      <a:pt x="2504" y="2737"/>
                    </a:cubicBezTo>
                    <a:cubicBezTo>
                      <a:pt x="2507" y="2790"/>
                      <a:pt x="2550" y="2817"/>
                      <a:pt x="2592" y="2817"/>
                    </a:cubicBezTo>
                    <a:cubicBezTo>
                      <a:pt x="2633" y="2817"/>
                      <a:pt x="2672" y="2790"/>
                      <a:pt x="2669" y="2737"/>
                    </a:cubicBezTo>
                    <a:cubicBezTo>
                      <a:pt x="2600" y="1375"/>
                      <a:pt x="1459" y="232"/>
                      <a:pt x="145" y="1"/>
                    </a:cubicBezTo>
                    <a:cubicBezTo>
                      <a:pt x="140" y="0"/>
                      <a:pt x="134"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358975" y="1257525"/>
                <a:ext cx="24525" cy="15400"/>
              </a:xfrm>
              <a:custGeom>
                <a:avLst/>
                <a:gdLst/>
                <a:ahLst/>
                <a:cxnLst/>
                <a:rect l="l" t="t" r="r" b="b"/>
                <a:pathLst>
                  <a:path w="981" h="616" extrusionOk="0">
                    <a:moveTo>
                      <a:pt x="348" y="1"/>
                    </a:moveTo>
                    <a:cubicBezTo>
                      <a:pt x="287" y="1"/>
                      <a:pt x="226" y="9"/>
                      <a:pt x="164" y="27"/>
                    </a:cubicBezTo>
                    <a:cubicBezTo>
                      <a:pt x="0" y="74"/>
                      <a:pt x="29" y="321"/>
                      <a:pt x="176" y="321"/>
                    </a:cubicBezTo>
                    <a:cubicBezTo>
                      <a:pt x="189" y="321"/>
                      <a:pt x="203" y="319"/>
                      <a:pt x="218" y="315"/>
                    </a:cubicBezTo>
                    <a:cubicBezTo>
                      <a:pt x="259" y="303"/>
                      <a:pt x="302" y="297"/>
                      <a:pt x="346" y="297"/>
                    </a:cubicBezTo>
                    <a:cubicBezTo>
                      <a:pt x="484" y="297"/>
                      <a:pt x="621" y="359"/>
                      <a:pt x="663" y="505"/>
                    </a:cubicBezTo>
                    <a:cubicBezTo>
                      <a:pt x="685" y="581"/>
                      <a:pt x="751" y="616"/>
                      <a:pt x="815" y="616"/>
                    </a:cubicBezTo>
                    <a:cubicBezTo>
                      <a:pt x="899" y="616"/>
                      <a:pt x="980" y="555"/>
                      <a:pt x="951" y="451"/>
                    </a:cubicBezTo>
                    <a:cubicBezTo>
                      <a:pt x="869" y="174"/>
                      <a:pt x="62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314700" y="1253300"/>
                <a:ext cx="25850" cy="14950"/>
              </a:xfrm>
              <a:custGeom>
                <a:avLst/>
                <a:gdLst/>
                <a:ahLst/>
                <a:cxnLst/>
                <a:rect l="l" t="t" r="r" b="b"/>
                <a:pathLst>
                  <a:path w="1034" h="598" extrusionOk="0">
                    <a:moveTo>
                      <a:pt x="694" y="1"/>
                    </a:moveTo>
                    <a:cubicBezTo>
                      <a:pt x="461" y="1"/>
                      <a:pt x="269" y="158"/>
                      <a:pt x="101" y="332"/>
                    </a:cubicBezTo>
                    <a:cubicBezTo>
                      <a:pt x="1" y="437"/>
                      <a:pt x="94" y="598"/>
                      <a:pt x="201" y="598"/>
                    </a:cubicBezTo>
                    <a:cubicBezTo>
                      <a:pt x="231" y="598"/>
                      <a:pt x="262" y="586"/>
                      <a:pt x="289" y="557"/>
                    </a:cubicBezTo>
                    <a:lnTo>
                      <a:pt x="291" y="557"/>
                    </a:lnTo>
                    <a:cubicBezTo>
                      <a:pt x="396" y="445"/>
                      <a:pt x="526" y="293"/>
                      <a:pt x="686" y="293"/>
                    </a:cubicBezTo>
                    <a:cubicBezTo>
                      <a:pt x="714" y="293"/>
                      <a:pt x="742" y="297"/>
                      <a:pt x="771" y="307"/>
                    </a:cubicBezTo>
                    <a:cubicBezTo>
                      <a:pt x="788" y="313"/>
                      <a:pt x="805" y="316"/>
                      <a:pt x="820" y="316"/>
                    </a:cubicBezTo>
                    <a:cubicBezTo>
                      <a:pt x="966" y="316"/>
                      <a:pt x="1034" y="86"/>
                      <a:pt x="873" y="31"/>
                    </a:cubicBezTo>
                    <a:cubicBezTo>
                      <a:pt x="810" y="10"/>
                      <a:pt x="751"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25850" y="1308875"/>
                <a:ext cx="38925" cy="21175"/>
              </a:xfrm>
              <a:custGeom>
                <a:avLst/>
                <a:gdLst/>
                <a:ahLst/>
                <a:cxnLst/>
                <a:rect l="l" t="t" r="r" b="b"/>
                <a:pathLst>
                  <a:path w="1557" h="847" extrusionOk="0">
                    <a:moveTo>
                      <a:pt x="1556" y="0"/>
                    </a:moveTo>
                    <a:lnTo>
                      <a:pt x="1556" y="0"/>
                    </a:lnTo>
                    <a:cubicBezTo>
                      <a:pt x="1175" y="66"/>
                      <a:pt x="860" y="87"/>
                      <a:pt x="616" y="87"/>
                    </a:cubicBezTo>
                    <a:cubicBezTo>
                      <a:pt x="213" y="87"/>
                      <a:pt x="1" y="31"/>
                      <a:pt x="1" y="31"/>
                    </a:cubicBezTo>
                    <a:lnTo>
                      <a:pt x="1" y="31"/>
                    </a:lnTo>
                    <a:cubicBezTo>
                      <a:pt x="1" y="31"/>
                      <a:pt x="22" y="785"/>
                      <a:pt x="653" y="843"/>
                    </a:cubicBezTo>
                    <a:cubicBezTo>
                      <a:pt x="680" y="845"/>
                      <a:pt x="706" y="846"/>
                      <a:pt x="732" y="846"/>
                    </a:cubicBezTo>
                    <a:cubicBezTo>
                      <a:pt x="1409" y="846"/>
                      <a:pt x="1556" y="1"/>
                      <a:pt x="1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398025" y="1268675"/>
                <a:ext cx="49050" cy="55100"/>
              </a:xfrm>
              <a:custGeom>
                <a:avLst/>
                <a:gdLst/>
                <a:ahLst/>
                <a:cxnLst/>
                <a:rect l="l" t="t" r="r" b="b"/>
                <a:pathLst>
                  <a:path w="1962" h="2204" extrusionOk="0">
                    <a:moveTo>
                      <a:pt x="1271" y="0"/>
                    </a:moveTo>
                    <a:cubicBezTo>
                      <a:pt x="908" y="0"/>
                      <a:pt x="506" y="435"/>
                      <a:pt x="277" y="730"/>
                    </a:cubicBezTo>
                    <a:cubicBezTo>
                      <a:pt x="83" y="975"/>
                      <a:pt x="1" y="1296"/>
                      <a:pt x="75" y="1599"/>
                    </a:cubicBezTo>
                    <a:cubicBezTo>
                      <a:pt x="137" y="1848"/>
                      <a:pt x="296" y="2092"/>
                      <a:pt x="651" y="2176"/>
                    </a:cubicBezTo>
                    <a:cubicBezTo>
                      <a:pt x="729" y="2195"/>
                      <a:pt x="804" y="2204"/>
                      <a:pt x="875" y="2204"/>
                    </a:cubicBezTo>
                    <a:cubicBezTo>
                      <a:pt x="1447" y="2204"/>
                      <a:pt x="1773" y="1634"/>
                      <a:pt x="1861" y="1175"/>
                    </a:cubicBezTo>
                    <a:cubicBezTo>
                      <a:pt x="1961" y="657"/>
                      <a:pt x="1936" y="139"/>
                      <a:pt x="1365" y="11"/>
                    </a:cubicBezTo>
                    <a:cubicBezTo>
                      <a:pt x="1334" y="4"/>
                      <a:pt x="1303" y="0"/>
                      <a:pt x="127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19125" y="1313750"/>
                <a:ext cx="6800" cy="29025"/>
              </a:xfrm>
              <a:custGeom>
                <a:avLst/>
                <a:gdLst/>
                <a:ahLst/>
                <a:cxnLst/>
                <a:rect l="l" t="t" r="r" b="b"/>
                <a:pathLst>
                  <a:path w="272" h="1161" extrusionOk="0">
                    <a:moveTo>
                      <a:pt x="208" y="0"/>
                    </a:moveTo>
                    <a:cubicBezTo>
                      <a:pt x="181" y="0"/>
                      <a:pt x="157" y="22"/>
                      <a:pt x="152" y="49"/>
                    </a:cubicBezTo>
                    <a:lnTo>
                      <a:pt x="5" y="1096"/>
                    </a:lnTo>
                    <a:cubicBezTo>
                      <a:pt x="1" y="1127"/>
                      <a:pt x="22" y="1156"/>
                      <a:pt x="52" y="1160"/>
                    </a:cubicBezTo>
                    <a:cubicBezTo>
                      <a:pt x="56" y="1160"/>
                      <a:pt x="59" y="1161"/>
                      <a:pt x="62" y="1161"/>
                    </a:cubicBezTo>
                    <a:cubicBezTo>
                      <a:pt x="91" y="1161"/>
                      <a:pt x="114" y="1139"/>
                      <a:pt x="118" y="1112"/>
                    </a:cubicBezTo>
                    <a:lnTo>
                      <a:pt x="267" y="64"/>
                    </a:lnTo>
                    <a:cubicBezTo>
                      <a:pt x="271" y="34"/>
                      <a:pt x="250" y="5"/>
                      <a:pt x="217" y="1"/>
                    </a:cubicBezTo>
                    <a:cubicBezTo>
                      <a:pt x="214" y="1"/>
                      <a:pt x="211"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410025" y="1337225"/>
                <a:ext cx="19825" cy="18575"/>
              </a:xfrm>
              <a:custGeom>
                <a:avLst/>
                <a:gdLst/>
                <a:ahLst/>
                <a:cxnLst/>
                <a:rect l="l" t="t" r="r" b="b"/>
                <a:pathLst>
                  <a:path w="793" h="743" extrusionOk="0">
                    <a:moveTo>
                      <a:pt x="396" y="0"/>
                    </a:moveTo>
                    <a:cubicBezTo>
                      <a:pt x="214" y="0"/>
                      <a:pt x="55" y="133"/>
                      <a:pt x="29" y="319"/>
                    </a:cubicBezTo>
                    <a:cubicBezTo>
                      <a:pt x="0" y="522"/>
                      <a:pt x="140" y="710"/>
                      <a:pt x="344" y="739"/>
                    </a:cubicBezTo>
                    <a:cubicBezTo>
                      <a:pt x="361" y="741"/>
                      <a:pt x="379" y="742"/>
                      <a:pt x="396" y="742"/>
                    </a:cubicBezTo>
                    <a:cubicBezTo>
                      <a:pt x="578" y="742"/>
                      <a:pt x="737" y="608"/>
                      <a:pt x="764" y="422"/>
                    </a:cubicBezTo>
                    <a:cubicBezTo>
                      <a:pt x="792" y="221"/>
                      <a:pt x="650" y="33"/>
                      <a:pt x="449" y="4"/>
                    </a:cubicBezTo>
                    <a:cubicBezTo>
                      <a:pt x="431" y="1"/>
                      <a:pt x="414" y="0"/>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415350" y="1279575"/>
                <a:ext cx="22250" cy="29875"/>
              </a:xfrm>
              <a:custGeom>
                <a:avLst/>
                <a:gdLst/>
                <a:ahLst/>
                <a:cxnLst/>
                <a:rect l="l" t="t" r="r" b="b"/>
                <a:pathLst>
                  <a:path w="890" h="1195" extrusionOk="0">
                    <a:moveTo>
                      <a:pt x="670" y="1"/>
                    </a:moveTo>
                    <a:cubicBezTo>
                      <a:pt x="501" y="1"/>
                      <a:pt x="343" y="103"/>
                      <a:pt x="230" y="238"/>
                    </a:cubicBezTo>
                    <a:cubicBezTo>
                      <a:pt x="21" y="490"/>
                      <a:pt x="0" y="821"/>
                      <a:pt x="21" y="1136"/>
                    </a:cubicBezTo>
                    <a:cubicBezTo>
                      <a:pt x="24" y="1175"/>
                      <a:pt x="55" y="1194"/>
                      <a:pt x="86" y="1194"/>
                    </a:cubicBezTo>
                    <a:cubicBezTo>
                      <a:pt x="120" y="1194"/>
                      <a:pt x="155" y="1172"/>
                      <a:pt x="152" y="1128"/>
                    </a:cubicBezTo>
                    <a:cubicBezTo>
                      <a:pt x="136" y="912"/>
                      <a:pt x="136" y="687"/>
                      <a:pt x="226" y="488"/>
                    </a:cubicBezTo>
                    <a:cubicBezTo>
                      <a:pt x="297" y="334"/>
                      <a:pt x="468" y="127"/>
                      <a:pt x="660" y="127"/>
                    </a:cubicBezTo>
                    <a:cubicBezTo>
                      <a:pt x="693" y="127"/>
                      <a:pt x="726" y="133"/>
                      <a:pt x="760" y="146"/>
                    </a:cubicBezTo>
                    <a:cubicBezTo>
                      <a:pt x="768" y="149"/>
                      <a:pt x="777" y="151"/>
                      <a:pt x="785" y="151"/>
                    </a:cubicBezTo>
                    <a:cubicBezTo>
                      <a:pt x="850" y="151"/>
                      <a:pt x="889" y="57"/>
                      <a:pt x="821" y="29"/>
                    </a:cubicBezTo>
                    <a:cubicBezTo>
                      <a:pt x="771" y="10"/>
                      <a:pt x="7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8"/>
            <p:cNvGrpSpPr/>
            <p:nvPr/>
          </p:nvGrpSpPr>
          <p:grpSpPr>
            <a:xfrm>
              <a:off x="4013670" y="1313512"/>
              <a:ext cx="267669" cy="218487"/>
              <a:chOff x="5717825" y="3704150"/>
              <a:chExt cx="191575" cy="156375"/>
            </a:xfrm>
          </p:grpSpPr>
          <p:sp>
            <p:nvSpPr>
              <p:cNvPr id="531" name="Google Shape;531;p28"/>
              <p:cNvSpPr/>
              <p:nvPr/>
            </p:nvSpPr>
            <p:spPr>
              <a:xfrm>
                <a:off x="5747375" y="3704150"/>
                <a:ext cx="162025" cy="137400"/>
              </a:xfrm>
              <a:custGeom>
                <a:avLst/>
                <a:gdLst/>
                <a:ahLst/>
                <a:cxnLst/>
                <a:rect l="l" t="t" r="r" b="b"/>
                <a:pathLst>
                  <a:path w="6481" h="5496" extrusionOk="0">
                    <a:moveTo>
                      <a:pt x="194" y="0"/>
                    </a:moveTo>
                    <a:cubicBezTo>
                      <a:pt x="87" y="0"/>
                      <a:pt x="0" y="86"/>
                      <a:pt x="0" y="194"/>
                    </a:cubicBezTo>
                    <a:lnTo>
                      <a:pt x="0" y="5302"/>
                    </a:lnTo>
                    <a:cubicBezTo>
                      <a:pt x="0" y="5410"/>
                      <a:pt x="87" y="5496"/>
                      <a:pt x="194" y="5496"/>
                    </a:cubicBezTo>
                    <a:lnTo>
                      <a:pt x="6286" y="5496"/>
                    </a:lnTo>
                    <a:cubicBezTo>
                      <a:pt x="6394" y="5496"/>
                      <a:pt x="6480" y="5410"/>
                      <a:pt x="6480" y="5302"/>
                    </a:cubicBezTo>
                    <a:lnTo>
                      <a:pt x="6480" y="194"/>
                    </a:lnTo>
                    <a:cubicBezTo>
                      <a:pt x="6480" y="86"/>
                      <a:pt x="6394" y="0"/>
                      <a:pt x="6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717825" y="3806375"/>
                <a:ext cx="64000" cy="54150"/>
              </a:xfrm>
              <a:custGeom>
                <a:avLst/>
                <a:gdLst/>
                <a:ahLst/>
                <a:cxnLst/>
                <a:rect l="l" t="t" r="r" b="b"/>
                <a:pathLst>
                  <a:path w="2560" h="2166" extrusionOk="0">
                    <a:moveTo>
                      <a:pt x="1190" y="1"/>
                    </a:moveTo>
                    <a:lnTo>
                      <a:pt x="79" y="1879"/>
                    </a:lnTo>
                    <a:cubicBezTo>
                      <a:pt x="0" y="2012"/>
                      <a:pt x="104" y="2166"/>
                      <a:pt x="241" y="2166"/>
                    </a:cubicBezTo>
                    <a:cubicBezTo>
                      <a:pt x="263" y="2166"/>
                      <a:pt x="286" y="2162"/>
                      <a:pt x="310" y="2153"/>
                    </a:cubicBezTo>
                    <a:lnTo>
                      <a:pt x="2560" y="1298"/>
                    </a:lnTo>
                    <a:lnTo>
                      <a:pt x="1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786125" y="3739900"/>
                <a:ext cx="93450" cy="62825"/>
              </a:xfrm>
              <a:custGeom>
                <a:avLst/>
                <a:gdLst/>
                <a:ahLst/>
                <a:cxnLst/>
                <a:rect l="l" t="t" r="r" b="b"/>
                <a:pathLst>
                  <a:path w="3738" h="2513" extrusionOk="0">
                    <a:moveTo>
                      <a:pt x="3593" y="1"/>
                    </a:moveTo>
                    <a:cubicBezTo>
                      <a:pt x="3566" y="1"/>
                      <a:pt x="3540" y="9"/>
                      <a:pt x="3516" y="26"/>
                    </a:cubicBezTo>
                    <a:lnTo>
                      <a:pt x="576" y="2176"/>
                    </a:lnTo>
                    <a:lnTo>
                      <a:pt x="265" y="1217"/>
                    </a:lnTo>
                    <a:cubicBezTo>
                      <a:pt x="248" y="1163"/>
                      <a:pt x="198" y="1128"/>
                      <a:pt x="144" y="1128"/>
                    </a:cubicBezTo>
                    <a:cubicBezTo>
                      <a:pt x="131" y="1128"/>
                      <a:pt x="117" y="1130"/>
                      <a:pt x="104" y="1135"/>
                    </a:cubicBezTo>
                    <a:cubicBezTo>
                      <a:pt x="37" y="1156"/>
                      <a:pt x="0" y="1229"/>
                      <a:pt x="21" y="1296"/>
                    </a:cubicBezTo>
                    <a:lnTo>
                      <a:pt x="386" y="2424"/>
                    </a:lnTo>
                    <a:cubicBezTo>
                      <a:pt x="399" y="2462"/>
                      <a:pt x="430" y="2493"/>
                      <a:pt x="468" y="2506"/>
                    </a:cubicBezTo>
                    <a:cubicBezTo>
                      <a:pt x="482" y="2510"/>
                      <a:pt x="495" y="2512"/>
                      <a:pt x="509" y="2512"/>
                    </a:cubicBezTo>
                    <a:cubicBezTo>
                      <a:pt x="535" y="2512"/>
                      <a:pt x="560" y="2504"/>
                      <a:pt x="583" y="2487"/>
                    </a:cubicBezTo>
                    <a:lnTo>
                      <a:pt x="3668" y="231"/>
                    </a:lnTo>
                    <a:cubicBezTo>
                      <a:pt x="3724" y="191"/>
                      <a:pt x="3737" y="110"/>
                      <a:pt x="3695" y="53"/>
                    </a:cubicBezTo>
                    <a:cubicBezTo>
                      <a:pt x="3670" y="19"/>
                      <a:pt x="3632" y="1"/>
                      <a:pt x="3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1998818" y="1314021"/>
              <a:ext cx="574253" cy="902668"/>
              <a:chOff x="5007550" y="3794525"/>
              <a:chExt cx="470275" cy="739225"/>
            </a:xfrm>
          </p:grpSpPr>
          <p:sp>
            <p:nvSpPr>
              <p:cNvPr id="535" name="Google Shape;535;p28"/>
              <p:cNvSpPr/>
              <p:nvPr/>
            </p:nvSpPr>
            <p:spPr>
              <a:xfrm>
                <a:off x="5007550" y="3794525"/>
                <a:ext cx="470275" cy="575900"/>
              </a:xfrm>
              <a:custGeom>
                <a:avLst/>
                <a:gdLst/>
                <a:ahLst/>
                <a:cxnLst/>
                <a:rect l="l" t="t" r="r" b="b"/>
                <a:pathLst>
                  <a:path w="18811" h="23036" extrusionOk="0">
                    <a:moveTo>
                      <a:pt x="9344" y="1"/>
                    </a:moveTo>
                    <a:cubicBezTo>
                      <a:pt x="9308" y="1"/>
                      <a:pt x="9273" y="1"/>
                      <a:pt x="9239" y="3"/>
                    </a:cubicBezTo>
                    <a:cubicBezTo>
                      <a:pt x="4117" y="95"/>
                      <a:pt x="1" y="4281"/>
                      <a:pt x="14" y="9421"/>
                    </a:cubicBezTo>
                    <a:cubicBezTo>
                      <a:pt x="18" y="11129"/>
                      <a:pt x="478" y="12730"/>
                      <a:pt x="1280" y="14110"/>
                    </a:cubicBezTo>
                    <a:cubicBezTo>
                      <a:pt x="2339" y="15934"/>
                      <a:pt x="3363" y="17779"/>
                      <a:pt x="4328" y="19655"/>
                    </a:cubicBezTo>
                    <a:cubicBezTo>
                      <a:pt x="4660" y="20300"/>
                      <a:pt x="4984" y="20946"/>
                      <a:pt x="5301" y="21598"/>
                    </a:cubicBezTo>
                    <a:lnTo>
                      <a:pt x="5999" y="23035"/>
                    </a:lnTo>
                    <a:lnTo>
                      <a:pt x="11702" y="23022"/>
                    </a:lnTo>
                    <a:lnTo>
                      <a:pt x="12891" y="23018"/>
                    </a:lnTo>
                    <a:lnTo>
                      <a:pt x="13900" y="20919"/>
                    </a:lnTo>
                    <a:cubicBezTo>
                      <a:pt x="14420" y="19838"/>
                      <a:pt x="14965" y="18769"/>
                      <a:pt x="15531" y="17710"/>
                    </a:cubicBezTo>
                    <a:cubicBezTo>
                      <a:pt x="16177" y="16498"/>
                      <a:pt x="16850" y="15299"/>
                      <a:pt x="17541" y="14110"/>
                    </a:cubicBezTo>
                    <a:cubicBezTo>
                      <a:pt x="18350" y="12717"/>
                      <a:pt x="18811" y="11098"/>
                      <a:pt x="18807" y="9374"/>
                    </a:cubicBezTo>
                    <a:cubicBezTo>
                      <a:pt x="18794" y="4271"/>
                      <a:pt x="14683" y="112"/>
                      <a:pt x="9617" y="3"/>
                    </a:cubicBezTo>
                    <a:cubicBezTo>
                      <a:pt x="9525" y="1"/>
                      <a:pt x="9434" y="1"/>
                      <a:pt x="9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5115750" y="3794525"/>
                <a:ext cx="362075" cy="575900"/>
              </a:xfrm>
              <a:custGeom>
                <a:avLst/>
                <a:gdLst/>
                <a:ahLst/>
                <a:cxnLst/>
                <a:rect l="l" t="t" r="r" b="b"/>
                <a:pathLst>
                  <a:path w="14483" h="23036" extrusionOk="0">
                    <a:moveTo>
                      <a:pt x="5016" y="1"/>
                    </a:moveTo>
                    <a:cubicBezTo>
                      <a:pt x="4980" y="1"/>
                      <a:pt x="4945" y="1"/>
                      <a:pt x="4911" y="3"/>
                    </a:cubicBezTo>
                    <a:cubicBezTo>
                      <a:pt x="6856" y="596"/>
                      <a:pt x="12074" y="3266"/>
                      <a:pt x="11339" y="9410"/>
                    </a:cubicBezTo>
                    <a:cubicBezTo>
                      <a:pt x="10681" y="14901"/>
                      <a:pt x="6388" y="19716"/>
                      <a:pt x="1046" y="19716"/>
                    </a:cubicBezTo>
                    <a:cubicBezTo>
                      <a:pt x="701" y="19716"/>
                      <a:pt x="352" y="19696"/>
                      <a:pt x="0" y="19655"/>
                    </a:cubicBezTo>
                    <a:lnTo>
                      <a:pt x="0" y="19655"/>
                    </a:lnTo>
                    <a:cubicBezTo>
                      <a:pt x="332" y="20300"/>
                      <a:pt x="656" y="20946"/>
                      <a:pt x="973" y="21598"/>
                    </a:cubicBezTo>
                    <a:lnTo>
                      <a:pt x="1671" y="23035"/>
                    </a:lnTo>
                    <a:lnTo>
                      <a:pt x="7374" y="23022"/>
                    </a:lnTo>
                    <a:lnTo>
                      <a:pt x="8563" y="23018"/>
                    </a:lnTo>
                    <a:lnTo>
                      <a:pt x="9572" y="20919"/>
                    </a:lnTo>
                    <a:cubicBezTo>
                      <a:pt x="10092" y="19838"/>
                      <a:pt x="10637" y="18769"/>
                      <a:pt x="11203" y="17710"/>
                    </a:cubicBezTo>
                    <a:cubicBezTo>
                      <a:pt x="11849" y="16498"/>
                      <a:pt x="12522" y="15299"/>
                      <a:pt x="13213" y="14110"/>
                    </a:cubicBezTo>
                    <a:cubicBezTo>
                      <a:pt x="14022" y="12717"/>
                      <a:pt x="14483" y="11098"/>
                      <a:pt x="14479" y="9374"/>
                    </a:cubicBezTo>
                    <a:cubicBezTo>
                      <a:pt x="14464" y="4271"/>
                      <a:pt x="10355" y="112"/>
                      <a:pt x="5287" y="3"/>
                    </a:cubicBezTo>
                    <a:cubicBezTo>
                      <a:pt x="5197" y="1"/>
                      <a:pt x="5106" y="1"/>
                      <a:pt x="5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5157550" y="4067575"/>
                <a:ext cx="38050" cy="302600"/>
              </a:xfrm>
              <a:custGeom>
                <a:avLst/>
                <a:gdLst/>
                <a:ahLst/>
                <a:cxnLst/>
                <a:rect l="l" t="t" r="r" b="b"/>
                <a:pathLst>
                  <a:path w="1522" h="12104" extrusionOk="0">
                    <a:moveTo>
                      <a:pt x="128" y="1"/>
                    </a:moveTo>
                    <a:cubicBezTo>
                      <a:pt x="123" y="1"/>
                      <a:pt x="119" y="1"/>
                      <a:pt x="114" y="1"/>
                    </a:cubicBezTo>
                    <a:cubicBezTo>
                      <a:pt x="49" y="7"/>
                      <a:pt x="1" y="67"/>
                      <a:pt x="8" y="132"/>
                    </a:cubicBezTo>
                    <a:lnTo>
                      <a:pt x="1278" y="11998"/>
                    </a:lnTo>
                    <a:cubicBezTo>
                      <a:pt x="1286" y="12060"/>
                      <a:pt x="1338" y="12104"/>
                      <a:pt x="1397" y="12104"/>
                    </a:cubicBezTo>
                    <a:lnTo>
                      <a:pt x="1411" y="12104"/>
                    </a:lnTo>
                    <a:cubicBezTo>
                      <a:pt x="1476" y="12096"/>
                      <a:pt x="1522" y="12038"/>
                      <a:pt x="1516" y="11973"/>
                    </a:cubicBezTo>
                    <a:lnTo>
                      <a:pt x="244" y="107"/>
                    </a:lnTo>
                    <a:cubicBezTo>
                      <a:pt x="239" y="46"/>
                      <a:pt x="187"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5293550" y="4067575"/>
                <a:ext cx="38125" cy="302600"/>
              </a:xfrm>
              <a:custGeom>
                <a:avLst/>
                <a:gdLst/>
                <a:ahLst/>
                <a:cxnLst/>
                <a:rect l="l" t="t" r="r" b="b"/>
                <a:pathLst>
                  <a:path w="1525" h="12104" extrusionOk="0">
                    <a:moveTo>
                      <a:pt x="1397" y="1"/>
                    </a:moveTo>
                    <a:cubicBezTo>
                      <a:pt x="1338" y="1"/>
                      <a:pt x="1286" y="46"/>
                      <a:pt x="1280" y="107"/>
                    </a:cubicBezTo>
                    <a:lnTo>
                      <a:pt x="1137" y="1436"/>
                    </a:lnTo>
                    <a:lnTo>
                      <a:pt x="1137" y="1438"/>
                    </a:lnTo>
                    <a:lnTo>
                      <a:pt x="1056" y="2196"/>
                    </a:lnTo>
                    <a:lnTo>
                      <a:pt x="9" y="11973"/>
                    </a:lnTo>
                    <a:cubicBezTo>
                      <a:pt x="1" y="12038"/>
                      <a:pt x="49" y="12096"/>
                      <a:pt x="114" y="12104"/>
                    </a:cubicBezTo>
                    <a:lnTo>
                      <a:pt x="128" y="12104"/>
                    </a:lnTo>
                    <a:cubicBezTo>
                      <a:pt x="187" y="12104"/>
                      <a:pt x="239" y="12060"/>
                      <a:pt x="246" y="11998"/>
                    </a:cubicBezTo>
                    <a:lnTo>
                      <a:pt x="1372" y="1482"/>
                    </a:lnTo>
                    <a:lnTo>
                      <a:pt x="1445" y="782"/>
                    </a:lnTo>
                    <a:lnTo>
                      <a:pt x="1516" y="132"/>
                    </a:lnTo>
                    <a:cubicBezTo>
                      <a:pt x="1524" y="67"/>
                      <a:pt x="1476" y="7"/>
                      <a:pt x="1411" y="1"/>
                    </a:cubicBezTo>
                    <a:cubicBezTo>
                      <a:pt x="1406" y="1"/>
                      <a:pt x="1402" y="1"/>
                      <a:pt x="1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5164425" y="4086600"/>
                <a:ext cx="165325" cy="36500"/>
              </a:xfrm>
              <a:custGeom>
                <a:avLst/>
                <a:gdLst/>
                <a:ahLst/>
                <a:cxnLst/>
                <a:rect l="l" t="t" r="r" b="b"/>
                <a:pathLst>
                  <a:path w="6613" h="1460" extrusionOk="0">
                    <a:moveTo>
                      <a:pt x="5469" y="0"/>
                    </a:moveTo>
                    <a:cubicBezTo>
                      <a:pt x="5319" y="0"/>
                      <a:pt x="5193" y="98"/>
                      <a:pt x="5156" y="244"/>
                    </a:cubicBezTo>
                    <a:lnTo>
                      <a:pt x="4922" y="1157"/>
                    </a:lnTo>
                    <a:cubicBezTo>
                      <a:pt x="4907" y="1216"/>
                      <a:pt x="4857" y="1220"/>
                      <a:pt x="4840" y="1220"/>
                    </a:cubicBezTo>
                    <a:cubicBezTo>
                      <a:pt x="4825" y="1220"/>
                      <a:pt x="4775" y="1216"/>
                      <a:pt x="4759" y="1157"/>
                    </a:cubicBezTo>
                    <a:lnTo>
                      <a:pt x="4525" y="244"/>
                    </a:lnTo>
                    <a:cubicBezTo>
                      <a:pt x="4506" y="171"/>
                      <a:pt x="4466" y="111"/>
                      <a:pt x="4410" y="67"/>
                    </a:cubicBezTo>
                    <a:cubicBezTo>
                      <a:pt x="4355" y="25"/>
                      <a:pt x="4287" y="2"/>
                      <a:pt x="4211" y="2"/>
                    </a:cubicBezTo>
                    <a:cubicBezTo>
                      <a:pt x="4063" y="2"/>
                      <a:pt x="3936" y="98"/>
                      <a:pt x="3900" y="244"/>
                    </a:cubicBezTo>
                    <a:lnTo>
                      <a:pt x="3664" y="1157"/>
                    </a:lnTo>
                    <a:cubicBezTo>
                      <a:pt x="3651" y="1216"/>
                      <a:pt x="3599" y="1220"/>
                      <a:pt x="3583" y="1220"/>
                    </a:cubicBezTo>
                    <a:cubicBezTo>
                      <a:pt x="3568" y="1220"/>
                      <a:pt x="3516" y="1216"/>
                      <a:pt x="3501" y="1157"/>
                    </a:cubicBezTo>
                    <a:lnTo>
                      <a:pt x="3267" y="244"/>
                    </a:lnTo>
                    <a:cubicBezTo>
                      <a:pt x="3230" y="98"/>
                      <a:pt x="3106" y="2"/>
                      <a:pt x="2954" y="2"/>
                    </a:cubicBezTo>
                    <a:cubicBezTo>
                      <a:pt x="2805" y="2"/>
                      <a:pt x="2680" y="100"/>
                      <a:pt x="2642" y="244"/>
                    </a:cubicBezTo>
                    <a:lnTo>
                      <a:pt x="2408" y="1157"/>
                    </a:lnTo>
                    <a:cubicBezTo>
                      <a:pt x="2394" y="1214"/>
                      <a:pt x="2342" y="1220"/>
                      <a:pt x="2327" y="1220"/>
                    </a:cubicBezTo>
                    <a:cubicBezTo>
                      <a:pt x="2312" y="1220"/>
                      <a:pt x="2260" y="1214"/>
                      <a:pt x="2244" y="1157"/>
                    </a:cubicBezTo>
                    <a:lnTo>
                      <a:pt x="2010" y="244"/>
                    </a:lnTo>
                    <a:cubicBezTo>
                      <a:pt x="1993" y="171"/>
                      <a:pt x="1953" y="111"/>
                      <a:pt x="1897" y="67"/>
                    </a:cubicBezTo>
                    <a:cubicBezTo>
                      <a:pt x="1842" y="27"/>
                      <a:pt x="1773" y="2"/>
                      <a:pt x="1698" y="2"/>
                    </a:cubicBezTo>
                    <a:cubicBezTo>
                      <a:pt x="1548" y="2"/>
                      <a:pt x="1423" y="100"/>
                      <a:pt x="1385" y="244"/>
                    </a:cubicBezTo>
                    <a:lnTo>
                      <a:pt x="1151" y="1157"/>
                    </a:lnTo>
                    <a:cubicBezTo>
                      <a:pt x="1138" y="1214"/>
                      <a:pt x="1086" y="1220"/>
                      <a:pt x="1070" y="1220"/>
                    </a:cubicBezTo>
                    <a:cubicBezTo>
                      <a:pt x="1055" y="1220"/>
                      <a:pt x="1003" y="1214"/>
                      <a:pt x="988" y="1157"/>
                    </a:cubicBezTo>
                    <a:lnTo>
                      <a:pt x="756" y="244"/>
                    </a:lnTo>
                    <a:cubicBezTo>
                      <a:pt x="737" y="173"/>
                      <a:pt x="696" y="111"/>
                      <a:pt x="641" y="69"/>
                    </a:cubicBezTo>
                    <a:cubicBezTo>
                      <a:pt x="585" y="27"/>
                      <a:pt x="518" y="2"/>
                      <a:pt x="441" y="2"/>
                    </a:cubicBezTo>
                    <a:cubicBezTo>
                      <a:pt x="292" y="2"/>
                      <a:pt x="167" y="100"/>
                      <a:pt x="129" y="246"/>
                    </a:cubicBezTo>
                    <a:lnTo>
                      <a:pt x="0" y="746"/>
                    </a:lnTo>
                    <a:lnTo>
                      <a:pt x="63" y="1341"/>
                    </a:lnTo>
                    <a:cubicBezTo>
                      <a:pt x="92" y="1304"/>
                      <a:pt x="113" y="1262"/>
                      <a:pt x="127" y="1216"/>
                    </a:cubicBezTo>
                    <a:lnTo>
                      <a:pt x="361" y="305"/>
                    </a:lnTo>
                    <a:cubicBezTo>
                      <a:pt x="376" y="246"/>
                      <a:pt x="426" y="240"/>
                      <a:pt x="441" y="240"/>
                    </a:cubicBezTo>
                    <a:cubicBezTo>
                      <a:pt x="459" y="240"/>
                      <a:pt x="508" y="246"/>
                      <a:pt x="524" y="305"/>
                    </a:cubicBezTo>
                    <a:lnTo>
                      <a:pt x="758" y="1214"/>
                    </a:lnTo>
                    <a:cubicBezTo>
                      <a:pt x="777" y="1287"/>
                      <a:pt x="817" y="1349"/>
                      <a:pt x="871" y="1391"/>
                    </a:cubicBezTo>
                    <a:cubicBezTo>
                      <a:pt x="927" y="1433"/>
                      <a:pt x="996" y="1458"/>
                      <a:pt x="1070" y="1458"/>
                    </a:cubicBezTo>
                    <a:cubicBezTo>
                      <a:pt x="1220" y="1458"/>
                      <a:pt x="1347" y="1360"/>
                      <a:pt x="1383" y="1214"/>
                    </a:cubicBezTo>
                    <a:lnTo>
                      <a:pt x="1617" y="303"/>
                    </a:lnTo>
                    <a:cubicBezTo>
                      <a:pt x="1633" y="244"/>
                      <a:pt x="1682" y="240"/>
                      <a:pt x="1698" y="240"/>
                    </a:cubicBezTo>
                    <a:cubicBezTo>
                      <a:pt x="1713" y="240"/>
                      <a:pt x="1765" y="244"/>
                      <a:pt x="1780" y="303"/>
                    </a:cubicBezTo>
                    <a:lnTo>
                      <a:pt x="2014" y="1214"/>
                    </a:lnTo>
                    <a:cubicBezTo>
                      <a:pt x="2051" y="1360"/>
                      <a:pt x="2177" y="1458"/>
                      <a:pt x="2327" y="1458"/>
                    </a:cubicBezTo>
                    <a:cubicBezTo>
                      <a:pt x="2477" y="1458"/>
                      <a:pt x="2601" y="1360"/>
                      <a:pt x="2640" y="1216"/>
                    </a:cubicBezTo>
                    <a:lnTo>
                      <a:pt x="2872" y="303"/>
                    </a:lnTo>
                    <a:cubicBezTo>
                      <a:pt x="2887" y="244"/>
                      <a:pt x="2939" y="240"/>
                      <a:pt x="2956" y="240"/>
                    </a:cubicBezTo>
                    <a:cubicBezTo>
                      <a:pt x="2970" y="240"/>
                      <a:pt x="3021" y="244"/>
                      <a:pt x="3037" y="303"/>
                    </a:cubicBezTo>
                    <a:lnTo>
                      <a:pt x="3271" y="1216"/>
                    </a:lnTo>
                    <a:cubicBezTo>
                      <a:pt x="3307" y="1362"/>
                      <a:pt x="3434" y="1460"/>
                      <a:pt x="3583" y="1460"/>
                    </a:cubicBezTo>
                    <a:cubicBezTo>
                      <a:pt x="3733" y="1460"/>
                      <a:pt x="3860" y="1362"/>
                      <a:pt x="3896" y="1216"/>
                    </a:cubicBezTo>
                    <a:lnTo>
                      <a:pt x="4130" y="303"/>
                    </a:lnTo>
                    <a:cubicBezTo>
                      <a:pt x="4145" y="244"/>
                      <a:pt x="4195" y="240"/>
                      <a:pt x="4213" y="240"/>
                    </a:cubicBezTo>
                    <a:cubicBezTo>
                      <a:pt x="4228" y="240"/>
                      <a:pt x="4278" y="244"/>
                      <a:pt x="4293" y="303"/>
                    </a:cubicBezTo>
                    <a:lnTo>
                      <a:pt x="4527" y="1216"/>
                    </a:lnTo>
                    <a:cubicBezTo>
                      <a:pt x="4566" y="1362"/>
                      <a:pt x="4692" y="1460"/>
                      <a:pt x="4840" y="1460"/>
                    </a:cubicBezTo>
                    <a:cubicBezTo>
                      <a:pt x="4989" y="1460"/>
                      <a:pt x="5116" y="1362"/>
                      <a:pt x="5153" y="1216"/>
                    </a:cubicBezTo>
                    <a:lnTo>
                      <a:pt x="5387" y="303"/>
                    </a:lnTo>
                    <a:cubicBezTo>
                      <a:pt x="5402" y="244"/>
                      <a:pt x="5454" y="240"/>
                      <a:pt x="5469" y="240"/>
                    </a:cubicBezTo>
                    <a:cubicBezTo>
                      <a:pt x="5484" y="240"/>
                      <a:pt x="5536" y="244"/>
                      <a:pt x="5552" y="303"/>
                    </a:cubicBezTo>
                    <a:lnTo>
                      <a:pt x="5786" y="1216"/>
                    </a:lnTo>
                    <a:cubicBezTo>
                      <a:pt x="5822" y="1360"/>
                      <a:pt x="5949" y="1458"/>
                      <a:pt x="6096" y="1458"/>
                    </a:cubicBezTo>
                    <a:cubicBezTo>
                      <a:pt x="6142" y="1458"/>
                      <a:pt x="6183" y="1450"/>
                      <a:pt x="6221" y="1435"/>
                    </a:cubicBezTo>
                    <a:cubicBezTo>
                      <a:pt x="6313" y="1398"/>
                      <a:pt x="6384" y="1320"/>
                      <a:pt x="6411" y="1216"/>
                    </a:cubicBezTo>
                    <a:lnTo>
                      <a:pt x="6537" y="721"/>
                    </a:lnTo>
                    <a:lnTo>
                      <a:pt x="6612" y="21"/>
                    </a:lnTo>
                    <a:lnTo>
                      <a:pt x="6610" y="21"/>
                    </a:lnTo>
                    <a:cubicBezTo>
                      <a:pt x="6514" y="56"/>
                      <a:pt x="6440" y="136"/>
                      <a:pt x="6413" y="242"/>
                    </a:cubicBezTo>
                    <a:lnTo>
                      <a:pt x="6302" y="673"/>
                    </a:lnTo>
                    <a:lnTo>
                      <a:pt x="6302" y="677"/>
                    </a:lnTo>
                    <a:lnTo>
                      <a:pt x="6179" y="1157"/>
                    </a:lnTo>
                    <a:cubicBezTo>
                      <a:pt x="6163" y="1214"/>
                      <a:pt x="6112" y="1220"/>
                      <a:pt x="6096" y="1220"/>
                    </a:cubicBezTo>
                    <a:cubicBezTo>
                      <a:pt x="6081" y="1220"/>
                      <a:pt x="6029" y="1214"/>
                      <a:pt x="6016" y="1157"/>
                    </a:cubicBezTo>
                    <a:lnTo>
                      <a:pt x="5782" y="244"/>
                    </a:lnTo>
                    <a:cubicBezTo>
                      <a:pt x="5743" y="98"/>
                      <a:pt x="5619"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5203775" y="4455750"/>
                <a:ext cx="78025" cy="78000"/>
              </a:xfrm>
              <a:custGeom>
                <a:avLst/>
                <a:gdLst/>
                <a:ahLst/>
                <a:cxnLst/>
                <a:rect l="l" t="t" r="r" b="b"/>
                <a:pathLst>
                  <a:path w="3121" h="3120" extrusionOk="0">
                    <a:moveTo>
                      <a:pt x="1561" y="1"/>
                    </a:moveTo>
                    <a:cubicBezTo>
                      <a:pt x="699" y="1"/>
                      <a:pt x="1" y="699"/>
                      <a:pt x="1" y="1560"/>
                    </a:cubicBezTo>
                    <a:cubicBezTo>
                      <a:pt x="1" y="2422"/>
                      <a:pt x="699" y="3120"/>
                      <a:pt x="1561" y="3120"/>
                    </a:cubicBezTo>
                    <a:cubicBezTo>
                      <a:pt x="2422" y="3120"/>
                      <a:pt x="3120" y="2422"/>
                      <a:pt x="3120" y="1560"/>
                    </a:cubicBezTo>
                    <a:cubicBezTo>
                      <a:pt x="3120" y="699"/>
                      <a:pt x="2422"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128775" y="4367175"/>
                <a:ext cx="235650" cy="54750"/>
              </a:xfrm>
              <a:custGeom>
                <a:avLst/>
                <a:gdLst/>
                <a:ahLst/>
                <a:cxnLst/>
                <a:rect l="l" t="t" r="r" b="b"/>
                <a:pathLst>
                  <a:path w="9426" h="2190" extrusionOk="0">
                    <a:moveTo>
                      <a:pt x="76" y="1"/>
                    </a:moveTo>
                    <a:cubicBezTo>
                      <a:pt x="33" y="1"/>
                      <a:pt x="1" y="35"/>
                      <a:pt x="1" y="76"/>
                    </a:cubicBezTo>
                    <a:lnTo>
                      <a:pt x="1" y="2115"/>
                    </a:lnTo>
                    <a:cubicBezTo>
                      <a:pt x="1" y="2155"/>
                      <a:pt x="33" y="2189"/>
                      <a:pt x="76" y="2189"/>
                    </a:cubicBezTo>
                    <a:lnTo>
                      <a:pt x="9350" y="2189"/>
                    </a:lnTo>
                    <a:cubicBezTo>
                      <a:pt x="9391" y="2189"/>
                      <a:pt x="9425" y="2155"/>
                      <a:pt x="9425" y="2115"/>
                    </a:cubicBezTo>
                    <a:lnTo>
                      <a:pt x="9425" y="76"/>
                    </a:lnTo>
                    <a:cubicBezTo>
                      <a:pt x="9425" y="35"/>
                      <a:pt x="9391" y="1"/>
                      <a:pt x="9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5128775" y="4421900"/>
                <a:ext cx="235650" cy="54750"/>
              </a:xfrm>
              <a:custGeom>
                <a:avLst/>
                <a:gdLst/>
                <a:ahLst/>
                <a:cxnLst/>
                <a:rect l="l" t="t" r="r" b="b"/>
                <a:pathLst>
                  <a:path w="9426" h="2190" extrusionOk="0">
                    <a:moveTo>
                      <a:pt x="76" y="0"/>
                    </a:moveTo>
                    <a:cubicBezTo>
                      <a:pt x="33" y="0"/>
                      <a:pt x="1" y="35"/>
                      <a:pt x="1" y="75"/>
                    </a:cubicBezTo>
                    <a:lnTo>
                      <a:pt x="1" y="2114"/>
                    </a:lnTo>
                    <a:cubicBezTo>
                      <a:pt x="1" y="2155"/>
                      <a:pt x="33" y="2189"/>
                      <a:pt x="76" y="2189"/>
                    </a:cubicBezTo>
                    <a:lnTo>
                      <a:pt x="9350" y="2189"/>
                    </a:lnTo>
                    <a:cubicBezTo>
                      <a:pt x="9391" y="2189"/>
                      <a:pt x="9425" y="2155"/>
                      <a:pt x="9425" y="2114"/>
                    </a:cubicBezTo>
                    <a:lnTo>
                      <a:pt x="9425" y="75"/>
                    </a:lnTo>
                    <a:cubicBezTo>
                      <a:pt x="9425" y="35"/>
                      <a:pt x="9391" y="0"/>
                      <a:pt x="9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5187675" y="4458500"/>
                <a:ext cx="117850" cy="36275"/>
              </a:xfrm>
              <a:custGeom>
                <a:avLst/>
                <a:gdLst/>
                <a:ahLst/>
                <a:cxnLst/>
                <a:rect l="l" t="t" r="r" b="b"/>
                <a:pathLst>
                  <a:path w="4714" h="1451" extrusionOk="0">
                    <a:moveTo>
                      <a:pt x="50" y="0"/>
                    </a:moveTo>
                    <a:cubicBezTo>
                      <a:pt x="23" y="0"/>
                      <a:pt x="0" y="23"/>
                      <a:pt x="0" y="50"/>
                    </a:cubicBezTo>
                    <a:lnTo>
                      <a:pt x="0" y="1400"/>
                    </a:lnTo>
                    <a:cubicBezTo>
                      <a:pt x="0" y="1427"/>
                      <a:pt x="23" y="1450"/>
                      <a:pt x="50" y="1450"/>
                    </a:cubicBezTo>
                    <a:lnTo>
                      <a:pt x="4664" y="1450"/>
                    </a:lnTo>
                    <a:cubicBezTo>
                      <a:pt x="4691" y="1450"/>
                      <a:pt x="4714" y="1427"/>
                      <a:pt x="4714" y="1400"/>
                    </a:cubicBezTo>
                    <a:lnTo>
                      <a:pt x="4714" y="50"/>
                    </a:lnTo>
                    <a:cubicBezTo>
                      <a:pt x="4714" y="23"/>
                      <a:pt x="4691"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28"/>
            <p:cNvSpPr/>
            <p:nvPr/>
          </p:nvSpPr>
          <p:spPr>
            <a:xfrm>
              <a:off x="3976123" y="2366077"/>
              <a:ext cx="184300" cy="180413"/>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8"/>
            <p:cNvGrpSpPr/>
            <p:nvPr/>
          </p:nvGrpSpPr>
          <p:grpSpPr>
            <a:xfrm>
              <a:off x="888262" y="2232099"/>
              <a:ext cx="433831" cy="339205"/>
              <a:chOff x="4408425" y="3794200"/>
              <a:chExt cx="310500" cy="242775"/>
            </a:xfrm>
          </p:grpSpPr>
          <p:sp>
            <p:nvSpPr>
              <p:cNvPr id="546" name="Google Shape;546;p28"/>
              <p:cNvSpPr/>
              <p:nvPr/>
            </p:nvSpPr>
            <p:spPr>
              <a:xfrm>
                <a:off x="4408425" y="3831500"/>
                <a:ext cx="258025" cy="205425"/>
              </a:xfrm>
              <a:custGeom>
                <a:avLst/>
                <a:gdLst/>
                <a:ahLst/>
                <a:cxnLst/>
                <a:rect l="l" t="t" r="r" b="b"/>
                <a:pathLst>
                  <a:path w="10321" h="8217" extrusionOk="0">
                    <a:moveTo>
                      <a:pt x="3087" y="1"/>
                    </a:moveTo>
                    <a:lnTo>
                      <a:pt x="528" y="11"/>
                    </a:lnTo>
                    <a:cubicBezTo>
                      <a:pt x="237" y="11"/>
                      <a:pt x="1" y="248"/>
                      <a:pt x="3" y="540"/>
                    </a:cubicBezTo>
                    <a:lnTo>
                      <a:pt x="26" y="7400"/>
                    </a:lnTo>
                    <a:cubicBezTo>
                      <a:pt x="28" y="7851"/>
                      <a:pt x="394" y="8217"/>
                      <a:pt x="845" y="8217"/>
                    </a:cubicBezTo>
                    <a:cubicBezTo>
                      <a:pt x="846" y="8217"/>
                      <a:pt x="848" y="8217"/>
                      <a:pt x="849" y="8217"/>
                    </a:cubicBezTo>
                    <a:lnTo>
                      <a:pt x="9826" y="8186"/>
                    </a:lnTo>
                    <a:cubicBezTo>
                      <a:pt x="10098" y="8184"/>
                      <a:pt x="10321" y="7962"/>
                      <a:pt x="10319" y="7687"/>
                    </a:cubicBezTo>
                    <a:lnTo>
                      <a:pt x="10298" y="1300"/>
                    </a:lnTo>
                    <a:cubicBezTo>
                      <a:pt x="10296" y="1062"/>
                      <a:pt x="10104" y="870"/>
                      <a:pt x="9866" y="870"/>
                    </a:cubicBezTo>
                    <a:lnTo>
                      <a:pt x="4631" y="889"/>
                    </a:lnTo>
                    <a:lnTo>
                      <a:pt x="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4408725" y="3912750"/>
                <a:ext cx="257725" cy="124225"/>
              </a:xfrm>
              <a:custGeom>
                <a:avLst/>
                <a:gdLst/>
                <a:ahLst/>
                <a:cxnLst/>
                <a:rect l="l" t="t" r="r" b="b"/>
                <a:pathLst>
                  <a:path w="10309" h="4969" extrusionOk="0">
                    <a:moveTo>
                      <a:pt x="10292" y="0"/>
                    </a:moveTo>
                    <a:lnTo>
                      <a:pt x="0" y="37"/>
                    </a:lnTo>
                    <a:lnTo>
                      <a:pt x="16" y="4474"/>
                    </a:lnTo>
                    <a:cubicBezTo>
                      <a:pt x="16" y="4748"/>
                      <a:pt x="238" y="4969"/>
                      <a:pt x="513" y="4969"/>
                    </a:cubicBezTo>
                    <a:lnTo>
                      <a:pt x="9814" y="4936"/>
                    </a:lnTo>
                    <a:cubicBezTo>
                      <a:pt x="10086" y="4936"/>
                      <a:pt x="10309" y="4712"/>
                      <a:pt x="10307" y="4439"/>
                    </a:cubicBezTo>
                    <a:lnTo>
                      <a:pt x="10307" y="4437"/>
                    </a:lnTo>
                    <a:lnTo>
                      <a:pt x="102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4422925" y="3880675"/>
                <a:ext cx="228000" cy="32950"/>
              </a:xfrm>
              <a:custGeom>
                <a:avLst/>
                <a:gdLst/>
                <a:ahLst/>
                <a:cxnLst/>
                <a:rect l="l" t="t" r="r" b="b"/>
                <a:pathLst>
                  <a:path w="9120" h="1318" extrusionOk="0">
                    <a:moveTo>
                      <a:pt x="8935" y="0"/>
                    </a:moveTo>
                    <a:lnTo>
                      <a:pt x="180" y="31"/>
                    </a:lnTo>
                    <a:cubicBezTo>
                      <a:pt x="81" y="31"/>
                      <a:pt x="0" y="111"/>
                      <a:pt x="0" y="211"/>
                    </a:cubicBezTo>
                    <a:lnTo>
                      <a:pt x="4" y="1318"/>
                    </a:lnTo>
                    <a:lnTo>
                      <a:pt x="9119" y="1285"/>
                    </a:lnTo>
                    <a:lnTo>
                      <a:pt x="9116" y="180"/>
                    </a:lnTo>
                    <a:cubicBezTo>
                      <a:pt x="9116" y="81"/>
                      <a:pt x="9035" y="0"/>
                      <a:pt x="8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4621550" y="3892425"/>
                <a:ext cx="10100" cy="20500"/>
              </a:xfrm>
              <a:custGeom>
                <a:avLst/>
                <a:gdLst/>
                <a:ahLst/>
                <a:cxnLst/>
                <a:rect l="l" t="t" r="r" b="b"/>
                <a:pathLst>
                  <a:path w="404" h="820" extrusionOk="0">
                    <a:moveTo>
                      <a:pt x="200" y="0"/>
                    </a:moveTo>
                    <a:cubicBezTo>
                      <a:pt x="89" y="0"/>
                      <a:pt x="1" y="90"/>
                      <a:pt x="1" y="202"/>
                    </a:cubicBezTo>
                    <a:lnTo>
                      <a:pt x="2" y="819"/>
                    </a:lnTo>
                    <a:lnTo>
                      <a:pt x="403" y="819"/>
                    </a:lnTo>
                    <a:lnTo>
                      <a:pt x="400" y="200"/>
                    </a:lnTo>
                    <a:cubicBezTo>
                      <a:pt x="400"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598975" y="3892500"/>
                <a:ext cx="10075" cy="20525"/>
              </a:xfrm>
              <a:custGeom>
                <a:avLst/>
                <a:gdLst/>
                <a:ahLst/>
                <a:cxnLst/>
                <a:rect l="l" t="t" r="r" b="b"/>
                <a:pathLst>
                  <a:path w="403" h="821" extrusionOk="0">
                    <a:moveTo>
                      <a:pt x="200" y="1"/>
                    </a:moveTo>
                    <a:cubicBezTo>
                      <a:pt x="90" y="1"/>
                      <a:pt x="0" y="91"/>
                      <a:pt x="0" y="200"/>
                    </a:cubicBezTo>
                    <a:lnTo>
                      <a:pt x="4" y="820"/>
                    </a:lnTo>
                    <a:lnTo>
                      <a:pt x="403" y="818"/>
                    </a:lnTo>
                    <a:lnTo>
                      <a:pt x="401" y="200"/>
                    </a:lnTo>
                    <a:cubicBezTo>
                      <a:pt x="401" y="89"/>
                      <a:pt x="311"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4576425" y="3892550"/>
                <a:ext cx="10100" cy="20550"/>
              </a:xfrm>
              <a:custGeom>
                <a:avLst/>
                <a:gdLst/>
                <a:ahLst/>
                <a:cxnLst/>
                <a:rect l="l" t="t" r="r" b="b"/>
                <a:pathLst>
                  <a:path w="404" h="822" extrusionOk="0">
                    <a:moveTo>
                      <a:pt x="200" y="1"/>
                    </a:moveTo>
                    <a:cubicBezTo>
                      <a:pt x="91" y="3"/>
                      <a:pt x="0" y="93"/>
                      <a:pt x="0" y="202"/>
                    </a:cubicBezTo>
                    <a:lnTo>
                      <a:pt x="2" y="822"/>
                    </a:lnTo>
                    <a:lnTo>
                      <a:pt x="403" y="820"/>
                    </a:lnTo>
                    <a:lnTo>
                      <a:pt x="401" y="200"/>
                    </a:lnTo>
                    <a:cubicBezTo>
                      <a:pt x="399" y="91"/>
                      <a:pt x="30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4553875" y="3892650"/>
                <a:ext cx="10100" cy="20500"/>
              </a:xfrm>
              <a:custGeom>
                <a:avLst/>
                <a:gdLst/>
                <a:ahLst/>
                <a:cxnLst/>
                <a:rect l="l" t="t" r="r" b="b"/>
                <a:pathLst>
                  <a:path w="404" h="820" extrusionOk="0">
                    <a:moveTo>
                      <a:pt x="200" y="1"/>
                    </a:moveTo>
                    <a:cubicBezTo>
                      <a:pt x="91" y="1"/>
                      <a:pt x="1" y="91"/>
                      <a:pt x="1" y="202"/>
                    </a:cubicBezTo>
                    <a:lnTo>
                      <a:pt x="3" y="820"/>
                    </a:lnTo>
                    <a:lnTo>
                      <a:pt x="404" y="820"/>
                    </a:lnTo>
                    <a:lnTo>
                      <a:pt x="400" y="200"/>
                    </a:lnTo>
                    <a:lnTo>
                      <a:pt x="402" y="200"/>
                    </a:lnTo>
                    <a:cubicBezTo>
                      <a:pt x="400" y="91"/>
                      <a:pt x="310"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4531300" y="3892750"/>
                <a:ext cx="10100" cy="20500"/>
              </a:xfrm>
              <a:custGeom>
                <a:avLst/>
                <a:gdLst/>
                <a:ahLst/>
                <a:cxnLst/>
                <a:rect l="l" t="t" r="r" b="b"/>
                <a:pathLst>
                  <a:path w="404" h="820" extrusionOk="0">
                    <a:moveTo>
                      <a:pt x="203" y="1"/>
                    </a:moveTo>
                    <a:cubicBezTo>
                      <a:pt x="202" y="1"/>
                      <a:pt x="201" y="1"/>
                      <a:pt x="200" y="1"/>
                    </a:cubicBezTo>
                    <a:cubicBezTo>
                      <a:pt x="91" y="1"/>
                      <a:pt x="0" y="91"/>
                      <a:pt x="2" y="200"/>
                    </a:cubicBezTo>
                    <a:lnTo>
                      <a:pt x="4" y="820"/>
                    </a:lnTo>
                    <a:lnTo>
                      <a:pt x="403" y="818"/>
                    </a:lnTo>
                    <a:lnTo>
                      <a:pt x="401" y="200"/>
                    </a:lnTo>
                    <a:cubicBezTo>
                      <a:pt x="401" y="90"/>
                      <a:pt x="313"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4508750" y="3892800"/>
                <a:ext cx="10100" cy="20550"/>
              </a:xfrm>
              <a:custGeom>
                <a:avLst/>
                <a:gdLst/>
                <a:ahLst/>
                <a:cxnLst/>
                <a:rect l="l" t="t" r="r" b="b"/>
                <a:pathLst>
                  <a:path w="404" h="822" extrusionOk="0">
                    <a:moveTo>
                      <a:pt x="200" y="0"/>
                    </a:moveTo>
                    <a:cubicBezTo>
                      <a:pt x="91" y="2"/>
                      <a:pt x="1" y="93"/>
                      <a:pt x="1" y="202"/>
                    </a:cubicBezTo>
                    <a:lnTo>
                      <a:pt x="3" y="821"/>
                    </a:lnTo>
                    <a:lnTo>
                      <a:pt x="404" y="820"/>
                    </a:lnTo>
                    <a:lnTo>
                      <a:pt x="402" y="200"/>
                    </a:lnTo>
                    <a:cubicBezTo>
                      <a:pt x="400" y="91"/>
                      <a:pt x="31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4486225" y="3892900"/>
                <a:ext cx="10050" cy="20500"/>
              </a:xfrm>
              <a:custGeom>
                <a:avLst/>
                <a:gdLst/>
                <a:ahLst/>
                <a:cxnLst/>
                <a:rect l="l" t="t" r="r" b="b"/>
                <a:pathLst>
                  <a:path w="402" h="820" extrusionOk="0">
                    <a:moveTo>
                      <a:pt x="200" y="0"/>
                    </a:moveTo>
                    <a:cubicBezTo>
                      <a:pt x="88" y="0"/>
                      <a:pt x="0" y="90"/>
                      <a:pt x="0" y="202"/>
                    </a:cubicBezTo>
                    <a:lnTo>
                      <a:pt x="2" y="819"/>
                    </a:lnTo>
                    <a:lnTo>
                      <a:pt x="401" y="817"/>
                    </a:lnTo>
                    <a:lnTo>
                      <a:pt x="399" y="200"/>
                    </a:lnTo>
                    <a:cubicBezTo>
                      <a:pt x="399" y="89"/>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4463625" y="3893000"/>
                <a:ext cx="10100" cy="20500"/>
              </a:xfrm>
              <a:custGeom>
                <a:avLst/>
                <a:gdLst/>
                <a:ahLst/>
                <a:cxnLst/>
                <a:rect l="l" t="t" r="r" b="b"/>
                <a:pathLst>
                  <a:path w="404" h="820" extrusionOk="0">
                    <a:moveTo>
                      <a:pt x="204" y="0"/>
                    </a:moveTo>
                    <a:cubicBezTo>
                      <a:pt x="203" y="0"/>
                      <a:pt x="201" y="0"/>
                      <a:pt x="200" y="0"/>
                    </a:cubicBezTo>
                    <a:cubicBezTo>
                      <a:pt x="91" y="0"/>
                      <a:pt x="1" y="90"/>
                      <a:pt x="1" y="200"/>
                    </a:cubicBezTo>
                    <a:lnTo>
                      <a:pt x="5" y="819"/>
                    </a:lnTo>
                    <a:lnTo>
                      <a:pt x="404" y="817"/>
                    </a:lnTo>
                    <a:lnTo>
                      <a:pt x="402" y="198"/>
                    </a:lnTo>
                    <a:cubicBezTo>
                      <a:pt x="402" y="90"/>
                      <a:pt x="313"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4441100" y="3893050"/>
                <a:ext cx="10075" cy="20500"/>
              </a:xfrm>
              <a:custGeom>
                <a:avLst/>
                <a:gdLst/>
                <a:ahLst/>
                <a:cxnLst/>
                <a:rect l="l" t="t" r="r" b="b"/>
                <a:pathLst>
                  <a:path w="403" h="820" extrusionOk="0">
                    <a:moveTo>
                      <a:pt x="200" y="0"/>
                    </a:moveTo>
                    <a:cubicBezTo>
                      <a:pt x="90" y="0"/>
                      <a:pt x="0" y="90"/>
                      <a:pt x="0" y="201"/>
                    </a:cubicBezTo>
                    <a:lnTo>
                      <a:pt x="2" y="819"/>
                    </a:lnTo>
                    <a:lnTo>
                      <a:pt x="403" y="819"/>
                    </a:lnTo>
                    <a:lnTo>
                      <a:pt x="401" y="200"/>
                    </a:lnTo>
                    <a:cubicBezTo>
                      <a:pt x="399"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4591300" y="3794200"/>
                <a:ext cx="127625" cy="116025"/>
              </a:xfrm>
              <a:custGeom>
                <a:avLst/>
                <a:gdLst/>
                <a:ahLst/>
                <a:cxnLst/>
                <a:rect l="l" t="t" r="r" b="b"/>
                <a:pathLst>
                  <a:path w="5105" h="4641" extrusionOk="0">
                    <a:moveTo>
                      <a:pt x="2550" y="1"/>
                    </a:moveTo>
                    <a:cubicBezTo>
                      <a:pt x="1501" y="1"/>
                      <a:pt x="548" y="719"/>
                      <a:pt x="296" y="1785"/>
                    </a:cubicBezTo>
                    <a:cubicBezTo>
                      <a:pt x="0" y="3031"/>
                      <a:pt x="771" y="4282"/>
                      <a:pt x="2016" y="4577"/>
                    </a:cubicBezTo>
                    <a:cubicBezTo>
                      <a:pt x="2196" y="4620"/>
                      <a:pt x="2376" y="4641"/>
                      <a:pt x="2553" y="4641"/>
                    </a:cubicBezTo>
                    <a:cubicBezTo>
                      <a:pt x="3604" y="4641"/>
                      <a:pt x="4556" y="3922"/>
                      <a:pt x="4809" y="2855"/>
                    </a:cubicBezTo>
                    <a:cubicBezTo>
                      <a:pt x="5105" y="1610"/>
                      <a:pt x="4333" y="359"/>
                      <a:pt x="3087" y="64"/>
                    </a:cubicBezTo>
                    <a:cubicBezTo>
                      <a:pt x="2907" y="21"/>
                      <a:pt x="2727" y="1"/>
                      <a:pt x="2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4623075" y="3824950"/>
                <a:ext cx="70475" cy="55125"/>
              </a:xfrm>
              <a:custGeom>
                <a:avLst/>
                <a:gdLst/>
                <a:ahLst/>
                <a:cxnLst/>
                <a:rect l="l" t="t" r="r" b="b"/>
                <a:pathLst>
                  <a:path w="2819" h="2205" extrusionOk="0">
                    <a:moveTo>
                      <a:pt x="2571" y="1"/>
                    </a:moveTo>
                    <a:cubicBezTo>
                      <a:pt x="2514" y="1"/>
                      <a:pt x="2456" y="22"/>
                      <a:pt x="2412" y="65"/>
                    </a:cubicBezTo>
                    <a:lnTo>
                      <a:pt x="816" y="1661"/>
                    </a:lnTo>
                    <a:lnTo>
                      <a:pt x="408" y="1253"/>
                    </a:lnTo>
                    <a:cubicBezTo>
                      <a:pt x="363" y="1209"/>
                      <a:pt x="306" y="1187"/>
                      <a:pt x="248" y="1187"/>
                    </a:cubicBezTo>
                    <a:cubicBezTo>
                      <a:pt x="191" y="1187"/>
                      <a:pt x="133" y="1209"/>
                      <a:pt x="89" y="1253"/>
                    </a:cubicBezTo>
                    <a:cubicBezTo>
                      <a:pt x="1" y="1339"/>
                      <a:pt x="1" y="1483"/>
                      <a:pt x="89" y="1571"/>
                    </a:cubicBezTo>
                    <a:lnTo>
                      <a:pt x="657" y="2139"/>
                    </a:lnTo>
                    <a:cubicBezTo>
                      <a:pt x="699" y="2181"/>
                      <a:pt x="757" y="2204"/>
                      <a:pt x="816" y="2204"/>
                    </a:cubicBezTo>
                    <a:lnTo>
                      <a:pt x="818" y="2204"/>
                    </a:lnTo>
                    <a:cubicBezTo>
                      <a:pt x="878" y="2204"/>
                      <a:pt x="933" y="2181"/>
                      <a:pt x="975" y="2139"/>
                    </a:cubicBezTo>
                    <a:lnTo>
                      <a:pt x="2731" y="384"/>
                    </a:lnTo>
                    <a:cubicBezTo>
                      <a:pt x="2819" y="296"/>
                      <a:pt x="2819" y="154"/>
                      <a:pt x="2731" y="65"/>
                    </a:cubicBezTo>
                    <a:cubicBezTo>
                      <a:pt x="2686" y="22"/>
                      <a:pt x="2629" y="1"/>
                      <a:pt x="2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8"/>
            <p:cNvGrpSpPr/>
            <p:nvPr/>
          </p:nvGrpSpPr>
          <p:grpSpPr>
            <a:xfrm>
              <a:off x="649446" y="3026681"/>
              <a:ext cx="1291759" cy="510594"/>
              <a:chOff x="408013" y="4288375"/>
              <a:chExt cx="1284438" cy="507700"/>
            </a:xfrm>
          </p:grpSpPr>
          <p:sp>
            <p:nvSpPr>
              <p:cNvPr id="561" name="Google Shape;561;p28"/>
              <p:cNvSpPr/>
              <p:nvPr/>
            </p:nvSpPr>
            <p:spPr>
              <a:xfrm>
                <a:off x="408013" y="428865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408025" y="4626950"/>
                <a:ext cx="1028000" cy="169125"/>
              </a:xfrm>
              <a:custGeom>
                <a:avLst/>
                <a:gdLst/>
                <a:ahLst/>
                <a:cxnLst/>
                <a:rect l="l" t="t" r="r" b="b"/>
                <a:pathLst>
                  <a:path w="41120" h="6765" extrusionOk="0">
                    <a:moveTo>
                      <a:pt x="3382" y="1"/>
                    </a:moveTo>
                    <a:cubicBezTo>
                      <a:pt x="2450" y="1"/>
                      <a:pt x="1604" y="378"/>
                      <a:pt x="992" y="990"/>
                    </a:cubicBezTo>
                    <a:cubicBezTo>
                      <a:pt x="380" y="1602"/>
                      <a:pt x="0" y="2448"/>
                      <a:pt x="0" y="3382"/>
                    </a:cubicBezTo>
                    <a:cubicBezTo>
                      <a:pt x="0" y="5245"/>
                      <a:pt x="1506" y="6755"/>
                      <a:pt x="3365"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529575" y="4626950"/>
                <a:ext cx="1028025" cy="169125"/>
              </a:xfrm>
              <a:custGeom>
                <a:avLst/>
                <a:gdLst/>
                <a:ahLst/>
                <a:cxnLst/>
                <a:rect l="l" t="t" r="r" b="b"/>
                <a:pathLst>
                  <a:path w="41121" h="6765" extrusionOk="0">
                    <a:moveTo>
                      <a:pt x="336" y="1"/>
                    </a:moveTo>
                    <a:cubicBezTo>
                      <a:pt x="152" y="1"/>
                      <a:pt x="1" y="150"/>
                      <a:pt x="1" y="336"/>
                    </a:cubicBezTo>
                    <a:lnTo>
                      <a:pt x="1" y="6429"/>
                    </a:lnTo>
                    <a:cubicBezTo>
                      <a:pt x="1" y="6615"/>
                      <a:pt x="152" y="6764"/>
                      <a:pt x="336"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604775" y="4659325"/>
                <a:ext cx="952825" cy="104375"/>
              </a:xfrm>
              <a:custGeom>
                <a:avLst/>
                <a:gdLst/>
                <a:ahLst/>
                <a:cxnLst/>
                <a:rect l="l" t="t" r="r" b="b"/>
                <a:pathLst>
                  <a:path w="38113" h="4175" extrusionOk="0">
                    <a:moveTo>
                      <a:pt x="2034" y="0"/>
                    </a:moveTo>
                    <a:cubicBezTo>
                      <a:pt x="912" y="0"/>
                      <a:pt x="1" y="910"/>
                      <a:pt x="1" y="2034"/>
                    </a:cubicBezTo>
                    <a:lnTo>
                      <a:pt x="1" y="2141"/>
                    </a:lnTo>
                    <a:cubicBezTo>
                      <a:pt x="1" y="3263"/>
                      <a:pt x="912" y="4174"/>
                      <a:pt x="2034" y="4174"/>
                    </a:cubicBezTo>
                    <a:lnTo>
                      <a:pt x="38112" y="4174"/>
                    </a:lnTo>
                    <a:lnTo>
                      <a:pt x="381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61275" y="4737500"/>
                <a:ext cx="893875" cy="4150"/>
              </a:xfrm>
              <a:custGeom>
                <a:avLst/>
                <a:gdLst/>
                <a:ahLst/>
                <a:cxnLst/>
                <a:rect l="l" t="t" r="r" b="b"/>
                <a:pathLst>
                  <a:path w="35755" h="166" extrusionOk="0">
                    <a:moveTo>
                      <a:pt x="83" y="0"/>
                    </a:moveTo>
                    <a:cubicBezTo>
                      <a:pt x="37" y="0"/>
                      <a:pt x="0" y="37"/>
                      <a:pt x="0" y="83"/>
                    </a:cubicBezTo>
                    <a:cubicBezTo>
                      <a:pt x="0" y="129"/>
                      <a:pt x="37" y="165"/>
                      <a:pt x="83" y="165"/>
                    </a:cubicBezTo>
                    <a:lnTo>
                      <a:pt x="35672" y="165"/>
                    </a:lnTo>
                    <a:cubicBezTo>
                      <a:pt x="35718" y="165"/>
                      <a:pt x="35755" y="129"/>
                      <a:pt x="35755" y="83"/>
                    </a:cubicBezTo>
                    <a:cubicBezTo>
                      <a:pt x="35755" y="37"/>
                      <a:pt x="35718" y="0"/>
                      <a:pt x="35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61275" y="4709000"/>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61275" y="4681325"/>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02725" y="4657200"/>
                <a:ext cx="458950" cy="56375"/>
              </a:xfrm>
              <a:custGeom>
                <a:avLst/>
                <a:gdLst/>
                <a:ahLst/>
                <a:cxnLst/>
                <a:rect l="l" t="t" r="r" b="b"/>
                <a:pathLst>
                  <a:path w="18358" h="2255" extrusionOk="0">
                    <a:moveTo>
                      <a:pt x="2170" y="1"/>
                    </a:moveTo>
                    <a:cubicBezTo>
                      <a:pt x="973" y="1"/>
                      <a:pt x="0" y="975"/>
                      <a:pt x="0" y="2172"/>
                    </a:cubicBezTo>
                    <a:cubicBezTo>
                      <a:pt x="0" y="2218"/>
                      <a:pt x="37" y="2255"/>
                      <a:pt x="83" y="2255"/>
                    </a:cubicBezTo>
                    <a:cubicBezTo>
                      <a:pt x="129" y="2255"/>
                      <a:pt x="165" y="2218"/>
                      <a:pt x="165" y="2172"/>
                    </a:cubicBezTo>
                    <a:cubicBezTo>
                      <a:pt x="165" y="1068"/>
                      <a:pt x="1065" y="168"/>
                      <a:pt x="2170" y="168"/>
                    </a:cubicBezTo>
                    <a:lnTo>
                      <a:pt x="18275" y="168"/>
                    </a:lnTo>
                    <a:cubicBezTo>
                      <a:pt x="18321" y="168"/>
                      <a:pt x="18358" y="131"/>
                      <a:pt x="18358" y="85"/>
                    </a:cubicBezTo>
                    <a:cubicBezTo>
                      <a:pt x="18358" y="39"/>
                      <a:pt x="18321" y="1"/>
                      <a:pt x="18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1147250" y="4761600"/>
                <a:ext cx="412450" cy="4200"/>
              </a:xfrm>
              <a:custGeom>
                <a:avLst/>
                <a:gdLst/>
                <a:ahLst/>
                <a:cxnLst/>
                <a:rect l="l" t="t" r="r" b="b"/>
                <a:pathLst>
                  <a:path w="16498" h="168" extrusionOk="0">
                    <a:moveTo>
                      <a:pt x="83" y="1"/>
                    </a:moveTo>
                    <a:cubicBezTo>
                      <a:pt x="37" y="1"/>
                      <a:pt x="1" y="37"/>
                      <a:pt x="1" y="83"/>
                    </a:cubicBezTo>
                    <a:cubicBezTo>
                      <a:pt x="1" y="130"/>
                      <a:pt x="37" y="168"/>
                      <a:pt x="83" y="168"/>
                    </a:cubicBezTo>
                    <a:lnTo>
                      <a:pt x="16413" y="168"/>
                    </a:lnTo>
                    <a:cubicBezTo>
                      <a:pt x="16459" y="168"/>
                      <a:pt x="16498" y="130"/>
                      <a:pt x="16498" y="83"/>
                    </a:cubicBezTo>
                    <a:cubicBezTo>
                      <a:pt x="16498" y="37"/>
                      <a:pt x="16459" y="1"/>
                      <a:pt x="16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540275" y="445780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64425" y="4457800"/>
                <a:ext cx="1028025" cy="169175"/>
              </a:xfrm>
              <a:custGeom>
                <a:avLst/>
                <a:gdLst/>
                <a:ahLst/>
                <a:cxnLst/>
                <a:rect l="l" t="t" r="r" b="b"/>
                <a:pathLst>
                  <a:path w="41121" h="6767" extrusionOk="0">
                    <a:moveTo>
                      <a:pt x="337" y="1"/>
                    </a:moveTo>
                    <a:cubicBezTo>
                      <a:pt x="152" y="1"/>
                      <a:pt x="1" y="152"/>
                      <a:pt x="1" y="337"/>
                    </a:cubicBezTo>
                    <a:lnTo>
                      <a:pt x="1" y="6431"/>
                    </a:lnTo>
                    <a:cubicBezTo>
                      <a:pt x="1" y="6615"/>
                      <a:pt x="152" y="6767"/>
                      <a:pt x="337"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739625" y="4490175"/>
                <a:ext cx="952825" cy="104425"/>
              </a:xfrm>
              <a:custGeom>
                <a:avLst/>
                <a:gdLst/>
                <a:ahLst/>
                <a:cxnLst/>
                <a:rect l="l" t="t" r="r" b="b"/>
                <a:pathLst>
                  <a:path w="38113" h="4177" extrusionOk="0">
                    <a:moveTo>
                      <a:pt x="2034" y="1"/>
                    </a:moveTo>
                    <a:cubicBezTo>
                      <a:pt x="912" y="1"/>
                      <a:pt x="1" y="912"/>
                      <a:pt x="1" y="2036"/>
                    </a:cubicBezTo>
                    <a:lnTo>
                      <a:pt x="1" y="2142"/>
                    </a:lnTo>
                    <a:cubicBezTo>
                      <a:pt x="1" y="3266"/>
                      <a:pt x="912" y="4177"/>
                      <a:pt x="2034" y="4177"/>
                    </a:cubicBezTo>
                    <a:lnTo>
                      <a:pt x="38112" y="4177"/>
                    </a:lnTo>
                    <a:lnTo>
                      <a:pt x="38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789750" y="45683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789750" y="4539900"/>
                <a:ext cx="898725" cy="4200"/>
              </a:xfrm>
              <a:custGeom>
                <a:avLst/>
                <a:gdLst/>
                <a:ahLst/>
                <a:cxnLst/>
                <a:rect l="l" t="t" r="r" b="b"/>
                <a:pathLst>
                  <a:path w="35949" h="168" extrusionOk="0">
                    <a:moveTo>
                      <a:pt x="83" y="1"/>
                    </a:moveTo>
                    <a:cubicBezTo>
                      <a:pt x="37" y="1"/>
                      <a:pt x="0" y="37"/>
                      <a:pt x="0" y="83"/>
                    </a:cubicBezTo>
                    <a:cubicBezTo>
                      <a:pt x="0" y="129"/>
                      <a:pt x="37" y="168"/>
                      <a:pt x="83" y="168"/>
                    </a:cubicBezTo>
                    <a:lnTo>
                      <a:pt x="35864" y="168"/>
                    </a:lnTo>
                    <a:cubicBezTo>
                      <a:pt x="35910" y="168"/>
                      <a:pt x="35948" y="129"/>
                      <a:pt x="35948" y="83"/>
                    </a:cubicBezTo>
                    <a:cubicBezTo>
                      <a:pt x="35948" y="37"/>
                      <a:pt x="35910" y="1"/>
                      <a:pt x="35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789750" y="45122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548000" y="4288375"/>
                <a:ext cx="1028000" cy="169125"/>
              </a:xfrm>
              <a:custGeom>
                <a:avLst/>
                <a:gdLst/>
                <a:ahLst/>
                <a:cxnLst/>
                <a:rect l="l" t="t" r="r" b="b"/>
                <a:pathLst>
                  <a:path w="41120" h="6765" extrusionOk="0">
                    <a:moveTo>
                      <a:pt x="336" y="1"/>
                    </a:moveTo>
                    <a:cubicBezTo>
                      <a:pt x="150" y="1"/>
                      <a:pt x="0" y="150"/>
                      <a:pt x="0" y="336"/>
                    </a:cubicBezTo>
                    <a:lnTo>
                      <a:pt x="0" y="6429"/>
                    </a:lnTo>
                    <a:cubicBezTo>
                      <a:pt x="0" y="6615"/>
                      <a:pt x="150" y="6765"/>
                      <a:pt x="336" y="6765"/>
                    </a:cubicBezTo>
                    <a:lnTo>
                      <a:pt x="41120" y="6765"/>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623150" y="4320750"/>
                <a:ext cx="952850" cy="104375"/>
              </a:xfrm>
              <a:custGeom>
                <a:avLst/>
                <a:gdLst/>
                <a:ahLst/>
                <a:cxnLst/>
                <a:rect l="l" t="t" r="r" b="b"/>
                <a:pathLst>
                  <a:path w="38114" h="4175" extrusionOk="0">
                    <a:moveTo>
                      <a:pt x="2036" y="1"/>
                    </a:moveTo>
                    <a:cubicBezTo>
                      <a:pt x="911" y="1"/>
                      <a:pt x="0" y="912"/>
                      <a:pt x="0" y="2034"/>
                    </a:cubicBezTo>
                    <a:lnTo>
                      <a:pt x="0" y="2141"/>
                    </a:lnTo>
                    <a:cubicBezTo>
                      <a:pt x="0" y="3265"/>
                      <a:pt x="911" y="4175"/>
                      <a:pt x="2036" y="4175"/>
                    </a:cubicBezTo>
                    <a:lnTo>
                      <a:pt x="38114" y="4175"/>
                    </a:lnTo>
                    <a:lnTo>
                      <a:pt x="38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73250" y="4398925"/>
                <a:ext cx="898725" cy="4150"/>
              </a:xfrm>
              <a:custGeom>
                <a:avLst/>
                <a:gdLst/>
                <a:ahLst/>
                <a:cxnLst/>
                <a:rect l="l" t="t" r="r" b="b"/>
                <a:pathLst>
                  <a:path w="35949" h="166" extrusionOk="0">
                    <a:moveTo>
                      <a:pt x="85" y="0"/>
                    </a:moveTo>
                    <a:cubicBezTo>
                      <a:pt x="39" y="0"/>
                      <a:pt x="1" y="37"/>
                      <a:pt x="1" y="83"/>
                    </a:cubicBezTo>
                    <a:cubicBezTo>
                      <a:pt x="1" y="129"/>
                      <a:pt x="39" y="165"/>
                      <a:pt x="85" y="165"/>
                    </a:cubicBezTo>
                    <a:lnTo>
                      <a:pt x="35866" y="165"/>
                    </a:lnTo>
                    <a:cubicBezTo>
                      <a:pt x="35912" y="165"/>
                      <a:pt x="35949" y="129"/>
                      <a:pt x="35949" y="83"/>
                    </a:cubicBezTo>
                    <a:cubicBezTo>
                      <a:pt x="35949" y="37"/>
                      <a:pt x="35912" y="0"/>
                      <a:pt x="35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73250" y="4370425"/>
                <a:ext cx="898725" cy="4200"/>
              </a:xfrm>
              <a:custGeom>
                <a:avLst/>
                <a:gdLst/>
                <a:ahLst/>
                <a:cxnLst/>
                <a:rect l="l" t="t" r="r" b="b"/>
                <a:pathLst>
                  <a:path w="35949" h="168" extrusionOk="0">
                    <a:moveTo>
                      <a:pt x="85" y="1"/>
                    </a:moveTo>
                    <a:cubicBezTo>
                      <a:pt x="39" y="1"/>
                      <a:pt x="1" y="39"/>
                      <a:pt x="1" y="85"/>
                    </a:cubicBezTo>
                    <a:cubicBezTo>
                      <a:pt x="1" y="131"/>
                      <a:pt x="39" y="168"/>
                      <a:pt x="85" y="168"/>
                    </a:cubicBezTo>
                    <a:lnTo>
                      <a:pt x="35866" y="168"/>
                    </a:lnTo>
                    <a:cubicBezTo>
                      <a:pt x="35912" y="168"/>
                      <a:pt x="35949" y="131"/>
                      <a:pt x="35949" y="85"/>
                    </a:cubicBezTo>
                    <a:cubicBezTo>
                      <a:pt x="35949" y="39"/>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73250" y="4342800"/>
                <a:ext cx="898725" cy="4150"/>
              </a:xfrm>
              <a:custGeom>
                <a:avLst/>
                <a:gdLst/>
                <a:ahLst/>
                <a:cxnLst/>
                <a:rect l="l" t="t" r="r" b="b"/>
                <a:pathLst>
                  <a:path w="35949" h="166" extrusionOk="0">
                    <a:moveTo>
                      <a:pt x="85" y="1"/>
                    </a:moveTo>
                    <a:cubicBezTo>
                      <a:pt x="39" y="1"/>
                      <a:pt x="1" y="37"/>
                      <a:pt x="1" y="83"/>
                    </a:cubicBezTo>
                    <a:cubicBezTo>
                      <a:pt x="1" y="130"/>
                      <a:pt x="39" y="166"/>
                      <a:pt x="85" y="166"/>
                    </a:cubicBezTo>
                    <a:lnTo>
                      <a:pt x="35866" y="166"/>
                    </a:lnTo>
                    <a:cubicBezTo>
                      <a:pt x="35912" y="166"/>
                      <a:pt x="35949" y="130"/>
                      <a:pt x="35949" y="83"/>
                    </a:cubicBezTo>
                    <a:cubicBezTo>
                      <a:pt x="35949" y="37"/>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8"/>
            <p:cNvGrpSpPr/>
            <p:nvPr/>
          </p:nvGrpSpPr>
          <p:grpSpPr>
            <a:xfrm>
              <a:off x="1408274" y="1996720"/>
              <a:ext cx="986617" cy="1540556"/>
              <a:chOff x="1929475" y="3160175"/>
              <a:chExt cx="981025" cy="1531825"/>
            </a:xfrm>
          </p:grpSpPr>
          <p:sp>
            <p:nvSpPr>
              <p:cNvPr id="582" name="Google Shape;582;p28"/>
              <p:cNvSpPr/>
              <p:nvPr/>
            </p:nvSpPr>
            <p:spPr>
              <a:xfrm>
                <a:off x="2645950" y="4493550"/>
                <a:ext cx="110800" cy="118050"/>
              </a:xfrm>
              <a:custGeom>
                <a:avLst/>
                <a:gdLst/>
                <a:ahLst/>
                <a:cxnLst/>
                <a:rect l="l" t="t" r="r" b="b"/>
                <a:pathLst>
                  <a:path w="4432" h="4722" extrusionOk="0">
                    <a:moveTo>
                      <a:pt x="3461" y="0"/>
                    </a:moveTo>
                    <a:lnTo>
                      <a:pt x="0" y="286"/>
                    </a:lnTo>
                    <a:lnTo>
                      <a:pt x="1725" y="4391"/>
                    </a:lnTo>
                    <a:lnTo>
                      <a:pt x="4432" y="4721"/>
                    </a:lnTo>
                    <a:lnTo>
                      <a:pt x="3461"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2422625" y="4015850"/>
                <a:ext cx="362600" cy="533725"/>
              </a:xfrm>
              <a:custGeom>
                <a:avLst/>
                <a:gdLst/>
                <a:ahLst/>
                <a:cxnLst/>
                <a:rect l="l" t="t" r="r" b="b"/>
                <a:pathLst>
                  <a:path w="14504" h="21349" extrusionOk="0">
                    <a:moveTo>
                      <a:pt x="8308" y="1"/>
                    </a:moveTo>
                    <a:lnTo>
                      <a:pt x="0" y="3513"/>
                    </a:lnTo>
                    <a:lnTo>
                      <a:pt x="8500" y="21349"/>
                    </a:lnTo>
                    <a:lnTo>
                      <a:pt x="14504" y="21109"/>
                    </a:lnTo>
                    <a:lnTo>
                      <a:pt x="83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2562600" y="4320550"/>
                <a:ext cx="89650" cy="191300"/>
              </a:xfrm>
              <a:custGeom>
                <a:avLst/>
                <a:gdLst/>
                <a:ahLst/>
                <a:cxnLst/>
                <a:rect l="l" t="t" r="r" b="b"/>
                <a:pathLst>
                  <a:path w="3586" h="7652" extrusionOk="0">
                    <a:moveTo>
                      <a:pt x="105" y="1"/>
                    </a:moveTo>
                    <a:cubicBezTo>
                      <a:pt x="92" y="1"/>
                      <a:pt x="80" y="3"/>
                      <a:pt x="68" y="9"/>
                    </a:cubicBezTo>
                    <a:cubicBezTo>
                      <a:pt x="22" y="30"/>
                      <a:pt x="0" y="84"/>
                      <a:pt x="22" y="130"/>
                    </a:cubicBezTo>
                    <a:lnTo>
                      <a:pt x="346" y="845"/>
                    </a:lnTo>
                    <a:cubicBezTo>
                      <a:pt x="361" y="880"/>
                      <a:pt x="394" y="899"/>
                      <a:pt x="428" y="899"/>
                    </a:cubicBezTo>
                    <a:cubicBezTo>
                      <a:pt x="442" y="899"/>
                      <a:pt x="453" y="897"/>
                      <a:pt x="467" y="891"/>
                    </a:cubicBezTo>
                    <a:cubicBezTo>
                      <a:pt x="513" y="870"/>
                      <a:pt x="532" y="816"/>
                      <a:pt x="511" y="770"/>
                    </a:cubicBezTo>
                    <a:lnTo>
                      <a:pt x="187" y="55"/>
                    </a:lnTo>
                    <a:cubicBezTo>
                      <a:pt x="172" y="21"/>
                      <a:pt x="140" y="1"/>
                      <a:pt x="105" y="1"/>
                    </a:cubicBezTo>
                    <a:close/>
                    <a:moveTo>
                      <a:pt x="753" y="1434"/>
                    </a:moveTo>
                    <a:cubicBezTo>
                      <a:pt x="741" y="1434"/>
                      <a:pt x="728" y="1436"/>
                      <a:pt x="716" y="1442"/>
                    </a:cubicBezTo>
                    <a:cubicBezTo>
                      <a:pt x="670" y="1463"/>
                      <a:pt x="649" y="1517"/>
                      <a:pt x="670" y="1563"/>
                    </a:cubicBezTo>
                    <a:lnTo>
                      <a:pt x="994" y="2280"/>
                    </a:lnTo>
                    <a:cubicBezTo>
                      <a:pt x="1009" y="2313"/>
                      <a:pt x="1042" y="2332"/>
                      <a:pt x="1077" y="2332"/>
                    </a:cubicBezTo>
                    <a:cubicBezTo>
                      <a:pt x="1090" y="2332"/>
                      <a:pt x="1103" y="2330"/>
                      <a:pt x="1115" y="2324"/>
                    </a:cubicBezTo>
                    <a:cubicBezTo>
                      <a:pt x="1161" y="2303"/>
                      <a:pt x="1180" y="2249"/>
                      <a:pt x="1159" y="2205"/>
                    </a:cubicBezTo>
                    <a:lnTo>
                      <a:pt x="835" y="1488"/>
                    </a:lnTo>
                    <a:cubicBezTo>
                      <a:pt x="821" y="1454"/>
                      <a:pt x="788" y="1434"/>
                      <a:pt x="753" y="1434"/>
                    </a:cubicBezTo>
                    <a:close/>
                    <a:moveTo>
                      <a:pt x="1403" y="2868"/>
                    </a:moveTo>
                    <a:cubicBezTo>
                      <a:pt x="1390" y="2868"/>
                      <a:pt x="1377" y="2871"/>
                      <a:pt x="1364" y="2877"/>
                    </a:cubicBezTo>
                    <a:cubicBezTo>
                      <a:pt x="1318" y="2896"/>
                      <a:pt x="1297" y="2950"/>
                      <a:pt x="1318" y="2996"/>
                    </a:cubicBezTo>
                    <a:lnTo>
                      <a:pt x="1642" y="3713"/>
                    </a:lnTo>
                    <a:cubicBezTo>
                      <a:pt x="1658" y="3746"/>
                      <a:pt x="1690" y="3767"/>
                      <a:pt x="1725" y="3767"/>
                    </a:cubicBezTo>
                    <a:cubicBezTo>
                      <a:pt x="1738" y="3767"/>
                      <a:pt x="1752" y="3763"/>
                      <a:pt x="1763" y="3757"/>
                    </a:cubicBezTo>
                    <a:cubicBezTo>
                      <a:pt x="1809" y="3738"/>
                      <a:pt x="1829" y="3684"/>
                      <a:pt x="1807" y="3638"/>
                    </a:cubicBezTo>
                    <a:lnTo>
                      <a:pt x="1483" y="2921"/>
                    </a:lnTo>
                    <a:cubicBezTo>
                      <a:pt x="1469" y="2887"/>
                      <a:pt x="1437" y="2868"/>
                      <a:pt x="1403" y="2868"/>
                    </a:cubicBezTo>
                    <a:close/>
                    <a:moveTo>
                      <a:pt x="2050" y="4301"/>
                    </a:moveTo>
                    <a:cubicBezTo>
                      <a:pt x="2038" y="4301"/>
                      <a:pt x="2025" y="4304"/>
                      <a:pt x="2013" y="4310"/>
                    </a:cubicBezTo>
                    <a:cubicBezTo>
                      <a:pt x="1967" y="4331"/>
                      <a:pt x="1946" y="4384"/>
                      <a:pt x="1967" y="4428"/>
                    </a:cubicBezTo>
                    <a:lnTo>
                      <a:pt x="2291" y="5146"/>
                    </a:lnTo>
                    <a:cubicBezTo>
                      <a:pt x="2306" y="5180"/>
                      <a:pt x="2339" y="5200"/>
                      <a:pt x="2373" y="5200"/>
                    </a:cubicBezTo>
                    <a:cubicBezTo>
                      <a:pt x="2387" y="5200"/>
                      <a:pt x="2400" y="5198"/>
                      <a:pt x="2412" y="5192"/>
                    </a:cubicBezTo>
                    <a:cubicBezTo>
                      <a:pt x="2458" y="5171"/>
                      <a:pt x="2477" y="5117"/>
                      <a:pt x="2456" y="5071"/>
                    </a:cubicBezTo>
                    <a:lnTo>
                      <a:pt x="2132" y="4354"/>
                    </a:lnTo>
                    <a:cubicBezTo>
                      <a:pt x="2118" y="4321"/>
                      <a:pt x="2085" y="4301"/>
                      <a:pt x="2050" y="4301"/>
                    </a:cubicBezTo>
                    <a:close/>
                    <a:moveTo>
                      <a:pt x="2698" y="5734"/>
                    </a:moveTo>
                    <a:cubicBezTo>
                      <a:pt x="2686" y="5734"/>
                      <a:pt x="2673" y="5737"/>
                      <a:pt x="2661" y="5742"/>
                    </a:cubicBezTo>
                    <a:cubicBezTo>
                      <a:pt x="2615" y="5764"/>
                      <a:pt x="2594" y="5817"/>
                      <a:pt x="2615" y="5863"/>
                    </a:cubicBezTo>
                    <a:lnTo>
                      <a:pt x="2939" y="6579"/>
                    </a:lnTo>
                    <a:cubicBezTo>
                      <a:pt x="2955" y="6613"/>
                      <a:pt x="2987" y="6633"/>
                      <a:pt x="3022" y="6633"/>
                    </a:cubicBezTo>
                    <a:cubicBezTo>
                      <a:pt x="3035" y="6633"/>
                      <a:pt x="3049" y="6631"/>
                      <a:pt x="3060" y="6625"/>
                    </a:cubicBezTo>
                    <a:cubicBezTo>
                      <a:pt x="3106" y="6604"/>
                      <a:pt x="3125" y="6550"/>
                      <a:pt x="3104" y="6504"/>
                    </a:cubicBezTo>
                    <a:lnTo>
                      <a:pt x="2780" y="5789"/>
                    </a:lnTo>
                    <a:cubicBezTo>
                      <a:pt x="2766" y="5755"/>
                      <a:pt x="2733" y="5734"/>
                      <a:pt x="2698" y="5734"/>
                    </a:cubicBezTo>
                    <a:close/>
                    <a:moveTo>
                      <a:pt x="3346" y="7168"/>
                    </a:moveTo>
                    <a:cubicBezTo>
                      <a:pt x="3334" y="7168"/>
                      <a:pt x="3321" y="7170"/>
                      <a:pt x="3309" y="7175"/>
                    </a:cubicBezTo>
                    <a:cubicBezTo>
                      <a:pt x="3263" y="7197"/>
                      <a:pt x="3242" y="7250"/>
                      <a:pt x="3263" y="7296"/>
                    </a:cubicBezTo>
                    <a:lnTo>
                      <a:pt x="3400" y="7597"/>
                    </a:lnTo>
                    <a:cubicBezTo>
                      <a:pt x="3415" y="7630"/>
                      <a:pt x="3448" y="7651"/>
                      <a:pt x="3482" y="7651"/>
                    </a:cubicBezTo>
                    <a:cubicBezTo>
                      <a:pt x="3495" y="7651"/>
                      <a:pt x="3509" y="7647"/>
                      <a:pt x="3520" y="7643"/>
                    </a:cubicBezTo>
                    <a:cubicBezTo>
                      <a:pt x="3566" y="7622"/>
                      <a:pt x="3586" y="7569"/>
                      <a:pt x="3565" y="7523"/>
                    </a:cubicBezTo>
                    <a:lnTo>
                      <a:pt x="3428" y="7221"/>
                    </a:lnTo>
                    <a:cubicBezTo>
                      <a:pt x="3414" y="7187"/>
                      <a:pt x="3381" y="7168"/>
                      <a:pt x="3346" y="7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2607200" y="4506725"/>
                <a:ext cx="188100" cy="54450"/>
              </a:xfrm>
              <a:custGeom>
                <a:avLst/>
                <a:gdLst/>
                <a:ahLst/>
                <a:cxnLst/>
                <a:rect l="l" t="t" r="r" b="b"/>
                <a:pathLst>
                  <a:path w="7524" h="2178" extrusionOk="0">
                    <a:moveTo>
                      <a:pt x="6927" y="1"/>
                    </a:moveTo>
                    <a:lnTo>
                      <a:pt x="0" y="223"/>
                    </a:lnTo>
                    <a:lnTo>
                      <a:pt x="896" y="2178"/>
                    </a:lnTo>
                    <a:lnTo>
                      <a:pt x="7524" y="1957"/>
                    </a:lnTo>
                    <a:lnTo>
                      <a:pt x="6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2679825" y="4593600"/>
                <a:ext cx="230675" cy="98400"/>
              </a:xfrm>
              <a:custGeom>
                <a:avLst/>
                <a:gdLst/>
                <a:ahLst/>
                <a:cxnLst/>
                <a:rect l="l" t="t" r="r" b="b"/>
                <a:pathLst>
                  <a:path w="9227" h="3936" extrusionOk="0">
                    <a:moveTo>
                      <a:pt x="153" y="1"/>
                    </a:moveTo>
                    <a:cubicBezTo>
                      <a:pt x="60" y="1"/>
                      <a:pt x="1" y="56"/>
                      <a:pt x="17" y="213"/>
                    </a:cubicBezTo>
                    <a:cubicBezTo>
                      <a:pt x="55" y="619"/>
                      <a:pt x="261" y="2495"/>
                      <a:pt x="360" y="3420"/>
                    </a:cubicBezTo>
                    <a:cubicBezTo>
                      <a:pt x="395" y="3733"/>
                      <a:pt x="416" y="3936"/>
                      <a:pt x="416" y="3936"/>
                    </a:cubicBezTo>
                    <a:lnTo>
                      <a:pt x="9226" y="3936"/>
                    </a:lnTo>
                    <a:cubicBezTo>
                      <a:pt x="9188" y="3746"/>
                      <a:pt x="9146" y="3573"/>
                      <a:pt x="9096" y="3420"/>
                    </a:cubicBezTo>
                    <a:cubicBezTo>
                      <a:pt x="8779" y="2424"/>
                      <a:pt x="8219" y="2114"/>
                      <a:pt x="7590" y="2073"/>
                    </a:cubicBezTo>
                    <a:cubicBezTo>
                      <a:pt x="6865" y="2027"/>
                      <a:pt x="4174" y="1166"/>
                      <a:pt x="4174" y="1166"/>
                    </a:cubicBezTo>
                    <a:cubicBezTo>
                      <a:pt x="4174" y="1166"/>
                      <a:pt x="4227" y="335"/>
                      <a:pt x="3733" y="170"/>
                    </a:cubicBezTo>
                    <a:cubicBezTo>
                      <a:pt x="3662" y="147"/>
                      <a:pt x="3580" y="137"/>
                      <a:pt x="3491" y="137"/>
                    </a:cubicBezTo>
                    <a:cubicBezTo>
                      <a:pt x="2948" y="137"/>
                      <a:pt x="2142" y="506"/>
                      <a:pt x="2142" y="506"/>
                    </a:cubicBezTo>
                    <a:lnTo>
                      <a:pt x="824" y="349"/>
                    </a:lnTo>
                    <a:cubicBezTo>
                      <a:pt x="824" y="349"/>
                      <a:pt x="384"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2688825" y="4679050"/>
                <a:ext cx="221675" cy="12950"/>
              </a:xfrm>
              <a:custGeom>
                <a:avLst/>
                <a:gdLst/>
                <a:ahLst/>
                <a:cxnLst/>
                <a:rect l="l" t="t" r="r" b="b"/>
                <a:pathLst>
                  <a:path w="8867" h="518" extrusionOk="0">
                    <a:moveTo>
                      <a:pt x="0" y="0"/>
                    </a:moveTo>
                    <a:cubicBezTo>
                      <a:pt x="35" y="315"/>
                      <a:pt x="56" y="518"/>
                      <a:pt x="56" y="518"/>
                    </a:cubicBezTo>
                    <a:lnTo>
                      <a:pt x="8866"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2683025" y="4625875"/>
                <a:ext cx="31625" cy="52275"/>
              </a:xfrm>
              <a:custGeom>
                <a:avLst/>
                <a:gdLst/>
                <a:ahLst/>
                <a:cxnLst/>
                <a:rect l="l" t="t" r="r" b="b"/>
                <a:pathLst>
                  <a:path w="1265" h="2091" extrusionOk="0">
                    <a:moveTo>
                      <a:pt x="101" y="0"/>
                    </a:moveTo>
                    <a:cubicBezTo>
                      <a:pt x="40" y="0"/>
                      <a:pt x="0" y="90"/>
                      <a:pt x="65" y="126"/>
                    </a:cubicBezTo>
                    <a:cubicBezTo>
                      <a:pt x="729" y="502"/>
                      <a:pt x="1115" y="1252"/>
                      <a:pt x="783" y="1987"/>
                    </a:cubicBezTo>
                    <a:cubicBezTo>
                      <a:pt x="758" y="2041"/>
                      <a:pt x="805" y="2091"/>
                      <a:pt x="849" y="2091"/>
                    </a:cubicBezTo>
                    <a:cubicBezTo>
                      <a:pt x="869" y="2091"/>
                      <a:pt x="888" y="2081"/>
                      <a:pt x="900" y="2056"/>
                    </a:cubicBezTo>
                    <a:cubicBezTo>
                      <a:pt x="1264" y="1254"/>
                      <a:pt x="869" y="426"/>
                      <a:pt x="134"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772550" y="4622800"/>
                <a:ext cx="38475" cy="14525"/>
              </a:xfrm>
              <a:custGeom>
                <a:avLst/>
                <a:gdLst/>
                <a:ahLst/>
                <a:cxnLst/>
                <a:rect l="l" t="t" r="r" b="b"/>
                <a:pathLst>
                  <a:path w="1539" h="581" extrusionOk="0">
                    <a:moveTo>
                      <a:pt x="894" y="1"/>
                    </a:moveTo>
                    <a:cubicBezTo>
                      <a:pt x="567" y="1"/>
                      <a:pt x="252" y="178"/>
                      <a:pt x="35" y="481"/>
                    </a:cubicBezTo>
                    <a:cubicBezTo>
                      <a:pt x="0" y="532"/>
                      <a:pt x="47" y="581"/>
                      <a:pt x="96" y="581"/>
                    </a:cubicBezTo>
                    <a:cubicBezTo>
                      <a:pt x="117" y="581"/>
                      <a:pt x="138" y="572"/>
                      <a:pt x="154" y="550"/>
                    </a:cubicBezTo>
                    <a:cubicBezTo>
                      <a:pt x="341" y="287"/>
                      <a:pt x="609" y="139"/>
                      <a:pt x="888" y="139"/>
                    </a:cubicBezTo>
                    <a:cubicBezTo>
                      <a:pt x="1064" y="139"/>
                      <a:pt x="1244" y="197"/>
                      <a:pt x="1412" y="322"/>
                    </a:cubicBezTo>
                    <a:cubicBezTo>
                      <a:pt x="1425" y="332"/>
                      <a:pt x="1437" y="336"/>
                      <a:pt x="1448" y="336"/>
                    </a:cubicBezTo>
                    <a:cubicBezTo>
                      <a:pt x="1502" y="336"/>
                      <a:pt x="1538" y="248"/>
                      <a:pt x="1481" y="205"/>
                    </a:cubicBezTo>
                    <a:cubicBezTo>
                      <a:pt x="1294" y="65"/>
                      <a:pt x="1092" y="1"/>
                      <a:pt x="8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2791500" y="4628500"/>
                <a:ext cx="38475" cy="14525"/>
              </a:xfrm>
              <a:custGeom>
                <a:avLst/>
                <a:gdLst/>
                <a:ahLst/>
                <a:cxnLst/>
                <a:rect l="l" t="t" r="r" b="b"/>
                <a:pathLst>
                  <a:path w="1539" h="581" extrusionOk="0">
                    <a:moveTo>
                      <a:pt x="895" y="1"/>
                    </a:moveTo>
                    <a:cubicBezTo>
                      <a:pt x="568" y="1"/>
                      <a:pt x="253" y="178"/>
                      <a:pt x="37" y="484"/>
                    </a:cubicBezTo>
                    <a:cubicBezTo>
                      <a:pt x="0" y="533"/>
                      <a:pt x="48" y="581"/>
                      <a:pt x="96" y="581"/>
                    </a:cubicBezTo>
                    <a:cubicBezTo>
                      <a:pt x="117" y="581"/>
                      <a:pt x="139" y="572"/>
                      <a:pt x="154" y="551"/>
                    </a:cubicBezTo>
                    <a:cubicBezTo>
                      <a:pt x="342" y="287"/>
                      <a:pt x="609" y="139"/>
                      <a:pt x="888" y="139"/>
                    </a:cubicBezTo>
                    <a:cubicBezTo>
                      <a:pt x="1064" y="139"/>
                      <a:pt x="1244" y="198"/>
                      <a:pt x="1412" y="324"/>
                    </a:cubicBezTo>
                    <a:cubicBezTo>
                      <a:pt x="1424" y="333"/>
                      <a:pt x="1436"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2811100" y="4634250"/>
                <a:ext cx="38475" cy="14525"/>
              </a:xfrm>
              <a:custGeom>
                <a:avLst/>
                <a:gdLst/>
                <a:ahLst/>
                <a:cxnLst/>
                <a:rect l="l" t="t" r="r" b="b"/>
                <a:pathLst>
                  <a:path w="1539" h="581" extrusionOk="0">
                    <a:moveTo>
                      <a:pt x="894" y="0"/>
                    </a:moveTo>
                    <a:cubicBezTo>
                      <a:pt x="567" y="0"/>
                      <a:pt x="252" y="178"/>
                      <a:pt x="35" y="482"/>
                    </a:cubicBezTo>
                    <a:cubicBezTo>
                      <a:pt x="0" y="532"/>
                      <a:pt x="48" y="581"/>
                      <a:pt x="97" y="581"/>
                    </a:cubicBezTo>
                    <a:cubicBezTo>
                      <a:pt x="118" y="581"/>
                      <a:pt x="139" y="572"/>
                      <a:pt x="154" y="551"/>
                    </a:cubicBezTo>
                    <a:cubicBezTo>
                      <a:pt x="341" y="286"/>
                      <a:pt x="608" y="138"/>
                      <a:pt x="887" y="138"/>
                    </a:cubicBezTo>
                    <a:cubicBezTo>
                      <a:pt x="1063" y="138"/>
                      <a:pt x="1244" y="197"/>
                      <a:pt x="1413" y="323"/>
                    </a:cubicBezTo>
                    <a:cubicBezTo>
                      <a:pt x="1425" y="332"/>
                      <a:pt x="1437" y="336"/>
                      <a:pt x="1448" y="336"/>
                    </a:cubicBezTo>
                    <a:cubicBezTo>
                      <a:pt x="1502" y="336"/>
                      <a:pt x="1539" y="248"/>
                      <a:pt x="1482" y="206"/>
                    </a:cubicBezTo>
                    <a:cubicBezTo>
                      <a:pt x="1294" y="65"/>
                      <a:pt x="1092"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2128250" y="3662650"/>
                <a:ext cx="195875" cy="326825"/>
              </a:xfrm>
              <a:custGeom>
                <a:avLst/>
                <a:gdLst/>
                <a:ahLst/>
                <a:cxnLst/>
                <a:rect l="l" t="t" r="r" b="b"/>
                <a:pathLst>
                  <a:path w="7835" h="13073" extrusionOk="0">
                    <a:moveTo>
                      <a:pt x="4467" y="1"/>
                    </a:moveTo>
                    <a:lnTo>
                      <a:pt x="1" y="546"/>
                    </a:lnTo>
                    <a:cubicBezTo>
                      <a:pt x="1" y="546"/>
                      <a:pt x="622" y="8336"/>
                      <a:pt x="1610" y="10829"/>
                    </a:cubicBezTo>
                    <a:cubicBezTo>
                      <a:pt x="2267" y="12484"/>
                      <a:pt x="3065" y="13072"/>
                      <a:pt x="3868" y="13072"/>
                    </a:cubicBezTo>
                    <a:cubicBezTo>
                      <a:pt x="5838" y="13072"/>
                      <a:pt x="7835" y="9533"/>
                      <a:pt x="7835" y="9533"/>
                    </a:cubicBezTo>
                    <a:lnTo>
                      <a:pt x="5215" y="5779"/>
                    </a:lnTo>
                    <a:lnTo>
                      <a:pt x="4467"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2228825" y="3805850"/>
                <a:ext cx="30025" cy="9775"/>
              </a:xfrm>
              <a:custGeom>
                <a:avLst/>
                <a:gdLst/>
                <a:ahLst/>
                <a:cxnLst/>
                <a:rect l="l" t="t" r="r" b="b"/>
                <a:pathLst>
                  <a:path w="1201" h="391" extrusionOk="0">
                    <a:moveTo>
                      <a:pt x="1069" y="0"/>
                    </a:moveTo>
                    <a:cubicBezTo>
                      <a:pt x="1062" y="0"/>
                      <a:pt x="1054" y="1"/>
                      <a:pt x="1046" y="3"/>
                    </a:cubicBezTo>
                    <a:cubicBezTo>
                      <a:pt x="735" y="68"/>
                      <a:pt x="424" y="133"/>
                      <a:pt x="116" y="200"/>
                    </a:cubicBezTo>
                    <a:cubicBezTo>
                      <a:pt x="1" y="223"/>
                      <a:pt x="28" y="391"/>
                      <a:pt x="133" y="391"/>
                    </a:cubicBezTo>
                    <a:cubicBezTo>
                      <a:pt x="140" y="391"/>
                      <a:pt x="148" y="390"/>
                      <a:pt x="156" y="388"/>
                    </a:cubicBezTo>
                    <a:cubicBezTo>
                      <a:pt x="467" y="323"/>
                      <a:pt x="777" y="258"/>
                      <a:pt x="1086" y="193"/>
                    </a:cubicBezTo>
                    <a:cubicBezTo>
                      <a:pt x="1201" y="167"/>
                      <a:pt x="1173" y="0"/>
                      <a:pt x="1069"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2311925" y="3635325"/>
                <a:ext cx="195400" cy="296850"/>
              </a:xfrm>
              <a:custGeom>
                <a:avLst/>
                <a:gdLst/>
                <a:ahLst/>
                <a:cxnLst/>
                <a:rect l="l" t="t" r="r" b="b"/>
                <a:pathLst>
                  <a:path w="7816" h="11874" extrusionOk="0">
                    <a:moveTo>
                      <a:pt x="3615" y="0"/>
                    </a:moveTo>
                    <a:lnTo>
                      <a:pt x="346" y="1871"/>
                    </a:lnTo>
                    <a:cubicBezTo>
                      <a:pt x="346" y="1871"/>
                      <a:pt x="1" y="11096"/>
                      <a:pt x="2191" y="11706"/>
                    </a:cubicBezTo>
                    <a:cubicBezTo>
                      <a:pt x="2603" y="11820"/>
                      <a:pt x="3065" y="11874"/>
                      <a:pt x="3537" y="11874"/>
                    </a:cubicBezTo>
                    <a:cubicBezTo>
                      <a:pt x="5579" y="11874"/>
                      <a:pt x="7816" y="10864"/>
                      <a:pt x="7079" y="9342"/>
                    </a:cubicBezTo>
                    <a:cubicBezTo>
                      <a:pt x="6172" y="7466"/>
                      <a:pt x="3615" y="0"/>
                      <a:pt x="3615"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2204375" y="3463750"/>
                <a:ext cx="222575" cy="257350"/>
              </a:xfrm>
              <a:custGeom>
                <a:avLst/>
                <a:gdLst/>
                <a:ahLst/>
                <a:cxnLst/>
                <a:rect l="l" t="t" r="r" b="b"/>
                <a:pathLst>
                  <a:path w="8903" h="10294" extrusionOk="0">
                    <a:moveTo>
                      <a:pt x="4921" y="0"/>
                    </a:moveTo>
                    <a:cubicBezTo>
                      <a:pt x="3572" y="0"/>
                      <a:pt x="2352" y="685"/>
                      <a:pt x="2352" y="685"/>
                    </a:cubicBezTo>
                    <a:cubicBezTo>
                      <a:pt x="2352" y="685"/>
                      <a:pt x="0" y="5831"/>
                      <a:pt x="1544" y="10293"/>
                    </a:cubicBezTo>
                    <a:lnTo>
                      <a:pt x="8866" y="8296"/>
                    </a:lnTo>
                    <a:cubicBezTo>
                      <a:pt x="8866" y="8296"/>
                      <a:pt x="8903" y="5012"/>
                      <a:pt x="8001" y="2407"/>
                    </a:cubicBezTo>
                    <a:cubicBezTo>
                      <a:pt x="7345" y="510"/>
                      <a:pt x="6084" y="0"/>
                      <a:pt x="4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2359375" y="3645425"/>
                <a:ext cx="66475" cy="19300"/>
              </a:xfrm>
              <a:custGeom>
                <a:avLst/>
                <a:gdLst/>
                <a:ahLst/>
                <a:cxnLst/>
                <a:rect l="l" t="t" r="r" b="b"/>
                <a:pathLst>
                  <a:path w="2659" h="772" extrusionOk="0">
                    <a:moveTo>
                      <a:pt x="2541" y="0"/>
                    </a:moveTo>
                    <a:cubicBezTo>
                      <a:pt x="2534" y="0"/>
                      <a:pt x="2526" y="1"/>
                      <a:pt x="2519" y="3"/>
                    </a:cubicBezTo>
                    <a:cubicBezTo>
                      <a:pt x="1711" y="204"/>
                      <a:pt x="903" y="406"/>
                      <a:pt x="96" y="607"/>
                    </a:cubicBezTo>
                    <a:cubicBezTo>
                      <a:pt x="0" y="632"/>
                      <a:pt x="30" y="771"/>
                      <a:pt x="117" y="771"/>
                    </a:cubicBezTo>
                    <a:cubicBezTo>
                      <a:pt x="124" y="771"/>
                      <a:pt x="132" y="771"/>
                      <a:pt x="140" y="768"/>
                    </a:cubicBezTo>
                    <a:cubicBezTo>
                      <a:pt x="948" y="567"/>
                      <a:pt x="1755" y="366"/>
                      <a:pt x="2563" y="162"/>
                    </a:cubicBezTo>
                    <a:cubicBezTo>
                      <a:pt x="2658" y="139"/>
                      <a:pt x="2628" y="0"/>
                      <a:pt x="2541" y="0"/>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1960225" y="3379675"/>
                <a:ext cx="424000" cy="537425"/>
              </a:xfrm>
              <a:custGeom>
                <a:avLst/>
                <a:gdLst/>
                <a:ahLst/>
                <a:cxnLst/>
                <a:rect l="l" t="t" r="r" b="b"/>
                <a:pathLst>
                  <a:path w="16960" h="21497" extrusionOk="0">
                    <a:moveTo>
                      <a:pt x="8721" y="0"/>
                    </a:moveTo>
                    <a:cubicBezTo>
                      <a:pt x="8721" y="0"/>
                      <a:pt x="7543" y="395"/>
                      <a:pt x="6160" y="1027"/>
                    </a:cubicBezTo>
                    <a:cubicBezTo>
                      <a:pt x="4391" y="1832"/>
                      <a:pt x="2289" y="3021"/>
                      <a:pt x="1896" y="4259"/>
                    </a:cubicBezTo>
                    <a:cubicBezTo>
                      <a:pt x="1295" y="6154"/>
                      <a:pt x="883" y="8137"/>
                      <a:pt x="601" y="10060"/>
                    </a:cubicBezTo>
                    <a:lnTo>
                      <a:pt x="601" y="10061"/>
                    </a:lnTo>
                    <a:cubicBezTo>
                      <a:pt x="405" y="11395"/>
                      <a:pt x="273" y="12695"/>
                      <a:pt x="186" y="13915"/>
                    </a:cubicBezTo>
                    <a:cubicBezTo>
                      <a:pt x="98" y="15143"/>
                      <a:pt x="56" y="16286"/>
                      <a:pt x="41" y="17295"/>
                    </a:cubicBezTo>
                    <a:cubicBezTo>
                      <a:pt x="0" y="19821"/>
                      <a:pt x="129" y="21496"/>
                      <a:pt x="129" y="21496"/>
                    </a:cubicBezTo>
                    <a:lnTo>
                      <a:pt x="15663" y="20570"/>
                    </a:lnTo>
                    <a:cubicBezTo>
                      <a:pt x="14890" y="20311"/>
                      <a:pt x="15168" y="16956"/>
                      <a:pt x="15705" y="13357"/>
                    </a:cubicBezTo>
                    <a:cubicBezTo>
                      <a:pt x="15717" y="13274"/>
                      <a:pt x="15730" y="13190"/>
                      <a:pt x="15743" y="13108"/>
                    </a:cubicBezTo>
                    <a:lnTo>
                      <a:pt x="15743" y="13104"/>
                    </a:lnTo>
                    <a:cubicBezTo>
                      <a:pt x="15954" y="11711"/>
                      <a:pt x="16112" y="10320"/>
                      <a:pt x="16351" y="9041"/>
                    </a:cubicBezTo>
                    <a:cubicBezTo>
                      <a:pt x="16797" y="6658"/>
                      <a:pt x="16718" y="4706"/>
                      <a:pt x="16802" y="4341"/>
                    </a:cubicBezTo>
                    <a:cubicBezTo>
                      <a:pt x="16960" y="3676"/>
                      <a:pt x="15022" y="2484"/>
                      <a:pt x="12663" y="1508"/>
                    </a:cubicBezTo>
                    <a:cubicBezTo>
                      <a:pt x="10633" y="668"/>
                      <a:pt x="8721" y="0"/>
                      <a:pt x="8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125925" y="3437900"/>
                <a:ext cx="155800" cy="57200"/>
              </a:xfrm>
              <a:custGeom>
                <a:avLst/>
                <a:gdLst/>
                <a:ahLst/>
                <a:cxnLst/>
                <a:rect l="l" t="t" r="r" b="b"/>
                <a:pathLst>
                  <a:path w="6232" h="2288" extrusionOk="0">
                    <a:moveTo>
                      <a:pt x="101" y="0"/>
                    </a:moveTo>
                    <a:cubicBezTo>
                      <a:pt x="49" y="0"/>
                      <a:pt x="1" y="62"/>
                      <a:pt x="50" y="104"/>
                    </a:cubicBezTo>
                    <a:cubicBezTo>
                      <a:pt x="959" y="911"/>
                      <a:pt x="1935" y="1732"/>
                      <a:pt x="3119" y="2097"/>
                    </a:cubicBezTo>
                    <a:cubicBezTo>
                      <a:pt x="3518" y="2219"/>
                      <a:pt x="3937" y="2287"/>
                      <a:pt x="4354" y="2287"/>
                    </a:cubicBezTo>
                    <a:cubicBezTo>
                      <a:pt x="4997" y="2287"/>
                      <a:pt x="5634" y="2125"/>
                      <a:pt x="6177" y="1749"/>
                    </a:cubicBezTo>
                    <a:cubicBezTo>
                      <a:pt x="6231" y="1710"/>
                      <a:pt x="6184" y="1639"/>
                      <a:pt x="6128" y="1639"/>
                    </a:cubicBezTo>
                    <a:cubicBezTo>
                      <a:pt x="6116" y="1639"/>
                      <a:pt x="6103" y="1643"/>
                      <a:pt x="6090" y="1652"/>
                    </a:cubicBezTo>
                    <a:cubicBezTo>
                      <a:pt x="5576" y="2006"/>
                      <a:pt x="4971" y="2159"/>
                      <a:pt x="4359" y="2159"/>
                    </a:cubicBezTo>
                    <a:cubicBezTo>
                      <a:pt x="3909" y="2159"/>
                      <a:pt x="3456" y="2076"/>
                      <a:pt x="3035" y="1932"/>
                    </a:cubicBezTo>
                    <a:cubicBezTo>
                      <a:pt x="1928" y="1554"/>
                      <a:pt x="1007" y="783"/>
                      <a:pt x="146" y="17"/>
                    </a:cubicBezTo>
                    <a:cubicBezTo>
                      <a:pt x="132" y="5"/>
                      <a:pt x="117"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114200" y="3379675"/>
                <a:ext cx="165125" cy="94800"/>
              </a:xfrm>
              <a:custGeom>
                <a:avLst/>
                <a:gdLst/>
                <a:ahLst/>
                <a:cxnLst/>
                <a:rect l="l" t="t" r="r" b="b"/>
                <a:pathLst>
                  <a:path w="6605" h="3792" extrusionOk="0">
                    <a:moveTo>
                      <a:pt x="2562" y="0"/>
                    </a:moveTo>
                    <a:cubicBezTo>
                      <a:pt x="2562" y="0"/>
                      <a:pt x="1382" y="395"/>
                      <a:pt x="1" y="1027"/>
                    </a:cubicBezTo>
                    <a:cubicBezTo>
                      <a:pt x="808" y="1918"/>
                      <a:pt x="2441" y="3440"/>
                      <a:pt x="4384" y="3752"/>
                    </a:cubicBezTo>
                    <a:cubicBezTo>
                      <a:pt x="4547" y="3779"/>
                      <a:pt x="4699" y="3791"/>
                      <a:pt x="4841" y="3791"/>
                    </a:cubicBezTo>
                    <a:cubicBezTo>
                      <a:pt x="6236" y="3791"/>
                      <a:pt x="6605" y="2581"/>
                      <a:pt x="6504" y="1508"/>
                    </a:cubicBezTo>
                    <a:cubicBezTo>
                      <a:pt x="4474" y="668"/>
                      <a:pt x="2562" y="0"/>
                      <a:pt x="2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1953600" y="3635325"/>
                <a:ext cx="487000" cy="430075"/>
              </a:xfrm>
              <a:custGeom>
                <a:avLst/>
                <a:gdLst/>
                <a:ahLst/>
                <a:cxnLst/>
                <a:rect l="l" t="t" r="r" b="b"/>
                <a:pathLst>
                  <a:path w="19480" h="17203" extrusionOk="0">
                    <a:moveTo>
                      <a:pt x="1178" y="0"/>
                    </a:moveTo>
                    <a:cubicBezTo>
                      <a:pt x="1178" y="0"/>
                      <a:pt x="906" y="1554"/>
                      <a:pt x="643" y="3710"/>
                    </a:cubicBezTo>
                    <a:cubicBezTo>
                      <a:pt x="519" y="4729"/>
                      <a:pt x="396" y="5882"/>
                      <a:pt x="304" y="7069"/>
                    </a:cubicBezTo>
                    <a:cubicBezTo>
                      <a:pt x="1" y="11034"/>
                      <a:pt x="50" y="15387"/>
                      <a:pt x="1554" y="16401"/>
                    </a:cubicBezTo>
                    <a:cubicBezTo>
                      <a:pt x="2283" y="16893"/>
                      <a:pt x="4660" y="17203"/>
                      <a:pt x="7386" y="17203"/>
                    </a:cubicBezTo>
                    <a:cubicBezTo>
                      <a:pt x="12756" y="17203"/>
                      <a:pt x="19480" y="16001"/>
                      <a:pt x="17639" y="12617"/>
                    </a:cubicBezTo>
                    <a:cubicBezTo>
                      <a:pt x="15786" y="9210"/>
                      <a:pt x="15930" y="4270"/>
                      <a:pt x="15993" y="3121"/>
                    </a:cubicBezTo>
                    <a:cubicBezTo>
                      <a:pt x="16001" y="2983"/>
                      <a:pt x="16006" y="2901"/>
                      <a:pt x="16008" y="2882"/>
                    </a:cubicBezTo>
                    <a:lnTo>
                      <a:pt x="16008" y="287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2300325" y="3429450"/>
                <a:ext cx="74825" cy="138750"/>
              </a:xfrm>
              <a:custGeom>
                <a:avLst/>
                <a:gdLst/>
                <a:ahLst/>
                <a:cxnLst/>
                <a:rect l="l" t="t" r="r" b="b"/>
                <a:pathLst>
                  <a:path w="2993" h="5550" extrusionOk="0">
                    <a:moveTo>
                      <a:pt x="158" y="0"/>
                    </a:moveTo>
                    <a:cubicBezTo>
                      <a:pt x="106" y="259"/>
                      <a:pt x="75" y="522"/>
                      <a:pt x="64" y="787"/>
                    </a:cubicBezTo>
                    <a:cubicBezTo>
                      <a:pt x="1" y="2304"/>
                      <a:pt x="609" y="3802"/>
                      <a:pt x="1773" y="4788"/>
                    </a:cubicBezTo>
                    <a:lnTo>
                      <a:pt x="1775" y="4788"/>
                    </a:lnTo>
                    <a:cubicBezTo>
                      <a:pt x="2139" y="5097"/>
                      <a:pt x="2542" y="5352"/>
                      <a:pt x="2972" y="5550"/>
                    </a:cubicBezTo>
                    <a:cubicBezTo>
                      <a:pt x="2980" y="5487"/>
                      <a:pt x="2987" y="5423"/>
                      <a:pt x="2993" y="5360"/>
                    </a:cubicBezTo>
                    <a:cubicBezTo>
                      <a:pt x="2218" y="4995"/>
                      <a:pt x="1535" y="4435"/>
                      <a:pt x="1050" y="3720"/>
                    </a:cubicBezTo>
                    <a:cubicBezTo>
                      <a:pt x="330" y="2657"/>
                      <a:pt x="96" y="1328"/>
                      <a:pt x="330" y="83"/>
                    </a:cubicBezTo>
                    <a:cubicBezTo>
                      <a:pt x="273" y="56"/>
                      <a:pt x="215" y="29"/>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2033250" y="3564325"/>
                <a:ext cx="332600" cy="165775"/>
              </a:xfrm>
              <a:custGeom>
                <a:avLst/>
                <a:gdLst/>
                <a:ahLst/>
                <a:cxnLst/>
                <a:rect l="l" t="t" r="r" b="b"/>
                <a:pathLst>
                  <a:path w="13304" h="6631" extrusionOk="0">
                    <a:moveTo>
                      <a:pt x="8270" y="1"/>
                    </a:moveTo>
                    <a:cubicBezTo>
                      <a:pt x="7245" y="1"/>
                      <a:pt x="6233" y="296"/>
                      <a:pt x="5324" y="765"/>
                    </a:cubicBezTo>
                    <a:cubicBezTo>
                      <a:pt x="3998" y="1452"/>
                      <a:pt x="2945" y="2474"/>
                      <a:pt x="2030" y="3625"/>
                    </a:cubicBezTo>
                    <a:cubicBezTo>
                      <a:pt x="1303" y="4536"/>
                      <a:pt x="665" y="5528"/>
                      <a:pt x="45" y="6497"/>
                    </a:cubicBezTo>
                    <a:cubicBezTo>
                      <a:pt x="1" y="6566"/>
                      <a:pt x="64" y="6631"/>
                      <a:pt x="127" y="6631"/>
                    </a:cubicBezTo>
                    <a:cubicBezTo>
                      <a:pt x="155" y="6631"/>
                      <a:pt x="183" y="6618"/>
                      <a:pt x="202" y="6589"/>
                    </a:cubicBezTo>
                    <a:cubicBezTo>
                      <a:pt x="841" y="5591"/>
                      <a:pt x="1484" y="4586"/>
                      <a:pt x="2228" y="3663"/>
                    </a:cubicBezTo>
                    <a:cubicBezTo>
                      <a:pt x="2399" y="3450"/>
                      <a:pt x="2575" y="3241"/>
                      <a:pt x="2759" y="3038"/>
                    </a:cubicBezTo>
                    <a:cubicBezTo>
                      <a:pt x="4169" y="1475"/>
                      <a:pt x="6137" y="184"/>
                      <a:pt x="8270" y="184"/>
                    </a:cubicBezTo>
                    <a:cubicBezTo>
                      <a:pt x="8630" y="184"/>
                      <a:pt x="8995" y="220"/>
                      <a:pt x="9362" y="299"/>
                    </a:cubicBezTo>
                    <a:cubicBezTo>
                      <a:pt x="10908" y="629"/>
                      <a:pt x="12166" y="1523"/>
                      <a:pt x="13269" y="2604"/>
                    </a:cubicBezTo>
                    <a:cubicBezTo>
                      <a:pt x="13281" y="2530"/>
                      <a:pt x="13292" y="2455"/>
                      <a:pt x="13304" y="2382"/>
                    </a:cubicBezTo>
                    <a:cubicBezTo>
                      <a:pt x="12968" y="2058"/>
                      <a:pt x="12615" y="1753"/>
                      <a:pt x="12239" y="1471"/>
                    </a:cubicBezTo>
                    <a:cubicBezTo>
                      <a:pt x="11246" y="728"/>
                      <a:pt x="10085" y="168"/>
                      <a:pt x="8840" y="32"/>
                    </a:cubicBezTo>
                    <a:cubicBezTo>
                      <a:pt x="8650" y="11"/>
                      <a:pt x="8460" y="1"/>
                      <a:pt x="8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957625" y="3679275"/>
                <a:ext cx="396625" cy="204825"/>
              </a:xfrm>
              <a:custGeom>
                <a:avLst/>
                <a:gdLst/>
                <a:ahLst/>
                <a:cxnLst/>
                <a:rect l="l" t="t" r="r" b="b"/>
                <a:pathLst>
                  <a:path w="15865" h="8193" extrusionOk="0">
                    <a:moveTo>
                      <a:pt x="12439" y="0"/>
                    </a:moveTo>
                    <a:cubicBezTo>
                      <a:pt x="11930" y="0"/>
                      <a:pt x="11443" y="62"/>
                      <a:pt x="10977" y="176"/>
                    </a:cubicBezTo>
                    <a:cubicBezTo>
                      <a:pt x="7706" y="970"/>
                      <a:pt x="5389" y="4287"/>
                      <a:pt x="2878" y="6330"/>
                    </a:cubicBezTo>
                    <a:cubicBezTo>
                      <a:pt x="2055" y="6999"/>
                      <a:pt x="1154" y="7582"/>
                      <a:pt x="160" y="7964"/>
                    </a:cubicBezTo>
                    <a:cubicBezTo>
                      <a:pt x="120" y="7979"/>
                      <a:pt x="79" y="7995"/>
                      <a:pt x="39" y="8008"/>
                    </a:cubicBezTo>
                    <a:cubicBezTo>
                      <a:pt x="28" y="8012"/>
                      <a:pt x="16" y="8018"/>
                      <a:pt x="5" y="8020"/>
                    </a:cubicBezTo>
                    <a:cubicBezTo>
                      <a:pt x="3" y="8077"/>
                      <a:pt x="3" y="8135"/>
                      <a:pt x="1" y="8192"/>
                    </a:cubicBezTo>
                    <a:cubicBezTo>
                      <a:pt x="56" y="8173"/>
                      <a:pt x="112" y="8152"/>
                      <a:pt x="166" y="8131"/>
                    </a:cubicBezTo>
                    <a:cubicBezTo>
                      <a:pt x="1077" y="7786"/>
                      <a:pt x="1934" y="7295"/>
                      <a:pt x="2728" y="6677"/>
                    </a:cubicBezTo>
                    <a:cubicBezTo>
                      <a:pt x="4384" y="5394"/>
                      <a:pt x="5725" y="3763"/>
                      <a:pt x="7328" y="2424"/>
                    </a:cubicBezTo>
                    <a:cubicBezTo>
                      <a:pt x="8537" y="1413"/>
                      <a:pt x="9945" y="548"/>
                      <a:pt x="11491" y="274"/>
                    </a:cubicBezTo>
                    <a:cubicBezTo>
                      <a:pt x="11823" y="215"/>
                      <a:pt x="12161" y="184"/>
                      <a:pt x="12505" y="184"/>
                    </a:cubicBezTo>
                    <a:cubicBezTo>
                      <a:pt x="12666" y="184"/>
                      <a:pt x="12829" y="191"/>
                      <a:pt x="12993" y="205"/>
                    </a:cubicBezTo>
                    <a:cubicBezTo>
                      <a:pt x="13935" y="289"/>
                      <a:pt x="14848" y="596"/>
                      <a:pt x="15654" y="1083"/>
                    </a:cubicBezTo>
                    <a:cubicBezTo>
                      <a:pt x="15713" y="1118"/>
                      <a:pt x="15774" y="1158"/>
                      <a:pt x="15836" y="1196"/>
                    </a:cubicBezTo>
                    <a:cubicBezTo>
                      <a:pt x="15838" y="1198"/>
                      <a:pt x="15840" y="1198"/>
                      <a:pt x="15842" y="1200"/>
                    </a:cubicBezTo>
                    <a:cubicBezTo>
                      <a:pt x="15844" y="1158"/>
                      <a:pt x="15845" y="1133"/>
                      <a:pt x="15847" y="1124"/>
                    </a:cubicBezTo>
                    <a:lnTo>
                      <a:pt x="15847" y="1120"/>
                    </a:lnTo>
                    <a:cubicBezTo>
                      <a:pt x="15853" y="1081"/>
                      <a:pt x="15859" y="1041"/>
                      <a:pt x="15865" y="1003"/>
                    </a:cubicBezTo>
                    <a:cubicBezTo>
                      <a:pt x="14992" y="448"/>
                      <a:pt x="13987" y="105"/>
                      <a:pt x="12949" y="21"/>
                    </a:cubicBezTo>
                    <a:cubicBezTo>
                      <a:pt x="12776" y="7"/>
                      <a:pt x="12606" y="0"/>
                      <a:pt x="1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2208000" y="3759050"/>
                <a:ext cx="145000" cy="273875"/>
              </a:xfrm>
              <a:custGeom>
                <a:avLst/>
                <a:gdLst/>
                <a:ahLst/>
                <a:cxnLst/>
                <a:rect l="l" t="t" r="r" b="b"/>
                <a:pathLst>
                  <a:path w="5800" h="10955" extrusionOk="0">
                    <a:moveTo>
                      <a:pt x="5070" y="1"/>
                    </a:moveTo>
                    <a:cubicBezTo>
                      <a:pt x="4942" y="1"/>
                      <a:pt x="4815" y="7"/>
                      <a:pt x="4689" y="18"/>
                    </a:cubicBezTo>
                    <a:cubicBezTo>
                      <a:pt x="3371" y="141"/>
                      <a:pt x="2130" y="833"/>
                      <a:pt x="1286" y="1846"/>
                    </a:cubicBezTo>
                    <a:cubicBezTo>
                      <a:pt x="400" y="2909"/>
                      <a:pt x="1" y="4290"/>
                      <a:pt x="118" y="5661"/>
                    </a:cubicBezTo>
                    <a:cubicBezTo>
                      <a:pt x="120" y="5684"/>
                      <a:pt x="122" y="5707"/>
                      <a:pt x="126" y="5730"/>
                    </a:cubicBezTo>
                    <a:cubicBezTo>
                      <a:pt x="400" y="8560"/>
                      <a:pt x="2773" y="10683"/>
                      <a:pt x="5558" y="10954"/>
                    </a:cubicBezTo>
                    <a:cubicBezTo>
                      <a:pt x="5562" y="10954"/>
                      <a:pt x="5565" y="10954"/>
                      <a:pt x="5568" y="10954"/>
                    </a:cubicBezTo>
                    <a:cubicBezTo>
                      <a:pt x="5675" y="10954"/>
                      <a:pt x="5670" y="10783"/>
                      <a:pt x="5558" y="10773"/>
                    </a:cubicBezTo>
                    <a:cubicBezTo>
                      <a:pt x="4119" y="10633"/>
                      <a:pt x="2742" y="9979"/>
                      <a:pt x="1750" y="8924"/>
                    </a:cubicBezTo>
                    <a:cubicBezTo>
                      <a:pt x="918" y="8038"/>
                      <a:pt x="429" y="6893"/>
                      <a:pt x="317" y="5719"/>
                    </a:cubicBezTo>
                    <a:cubicBezTo>
                      <a:pt x="177" y="4269"/>
                      <a:pt x="613" y="2774"/>
                      <a:pt x="1681" y="1679"/>
                    </a:cubicBezTo>
                    <a:cubicBezTo>
                      <a:pt x="2554" y="785"/>
                      <a:pt x="3774" y="194"/>
                      <a:pt x="5034" y="181"/>
                    </a:cubicBezTo>
                    <a:cubicBezTo>
                      <a:pt x="5050" y="181"/>
                      <a:pt x="5066" y="181"/>
                      <a:pt x="5082" y="181"/>
                    </a:cubicBezTo>
                    <a:cubicBezTo>
                      <a:pt x="5227" y="181"/>
                      <a:pt x="5374" y="189"/>
                      <a:pt x="5520" y="208"/>
                    </a:cubicBezTo>
                    <a:cubicBezTo>
                      <a:pt x="5614" y="217"/>
                      <a:pt x="5708" y="231"/>
                      <a:pt x="5800" y="250"/>
                    </a:cubicBezTo>
                    <a:cubicBezTo>
                      <a:pt x="5798" y="187"/>
                      <a:pt x="5796" y="127"/>
                      <a:pt x="5794" y="66"/>
                    </a:cubicBezTo>
                    <a:cubicBezTo>
                      <a:pt x="5710" y="50"/>
                      <a:pt x="5625" y="37"/>
                      <a:pt x="5541" y="27"/>
                    </a:cubicBezTo>
                    <a:cubicBezTo>
                      <a:pt x="5384" y="9"/>
                      <a:pt x="5226" y="1"/>
                      <a:pt x="5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1960025" y="3806450"/>
                <a:ext cx="228775" cy="222425"/>
              </a:xfrm>
              <a:custGeom>
                <a:avLst/>
                <a:gdLst/>
                <a:ahLst/>
                <a:cxnLst/>
                <a:rect l="l" t="t" r="r" b="b"/>
                <a:pathLst>
                  <a:path w="9151" h="8897" extrusionOk="0">
                    <a:moveTo>
                      <a:pt x="6826" y="1"/>
                    </a:moveTo>
                    <a:cubicBezTo>
                      <a:pt x="6685" y="1"/>
                      <a:pt x="6542" y="12"/>
                      <a:pt x="6400" y="34"/>
                    </a:cubicBezTo>
                    <a:cubicBezTo>
                      <a:pt x="4727" y="297"/>
                      <a:pt x="3340" y="1659"/>
                      <a:pt x="2310" y="2910"/>
                    </a:cubicBezTo>
                    <a:cubicBezTo>
                      <a:pt x="1934" y="3366"/>
                      <a:pt x="1574" y="3857"/>
                      <a:pt x="1213" y="4362"/>
                    </a:cubicBezTo>
                    <a:cubicBezTo>
                      <a:pt x="814" y="4920"/>
                      <a:pt x="415" y="5495"/>
                      <a:pt x="1" y="6054"/>
                    </a:cubicBezTo>
                    <a:lnTo>
                      <a:pt x="1" y="6056"/>
                    </a:lnTo>
                    <a:cubicBezTo>
                      <a:pt x="8" y="6142"/>
                      <a:pt x="18" y="6230"/>
                      <a:pt x="27" y="6315"/>
                    </a:cubicBezTo>
                    <a:cubicBezTo>
                      <a:pt x="513" y="5670"/>
                      <a:pt x="969" y="5002"/>
                      <a:pt x="1441" y="4348"/>
                    </a:cubicBezTo>
                    <a:cubicBezTo>
                      <a:pt x="1675" y="4020"/>
                      <a:pt x="1915" y="3698"/>
                      <a:pt x="2164" y="3382"/>
                    </a:cubicBezTo>
                    <a:cubicBezTo>
                      <a:pt x="3164" y="2104"/>
                      <a:pt x="4441" y="738"/>
                      <a:pt x="6060" y="293"/>
                    </a:cubicBezTo>
                    <a:cubicBezTo>
                      <a:pt x="6310" y="225"/>
                      <a:pt x="6564" y="188"/>
                      <a:pt x="6813" y="188"/>
                    </a:cubicBezTo>
                    <a:cubicBezTo>
                      <a:pt x="7463" y="188"/>
                      <a:pt x="8076" y="439"/>
                      <a:pt x="8475" y="1026"/>
                    </a:cubicBezTo>
                    <a:cubicBezTo>
                      <a:pt x="9022" y="1828"/>
                      <a:pt x="8993" y="2846"/>
                      <a:pt x="8855" y="3765"/>
                    </a:cubicBezTo>
                    <a:cubicBezTo>
                      <a:pt x="8850" y="3813"/>
                      <a:pt x="8842" y="3859"/>
                      <a:pt x="8834" y="3907"/>
                    </a:cubicBezTo>
                    <a:cubicBezTo>
                      <a:pt x="8556" y="5635"/>
                      <a:pt x="7911" y="7289"/>
                      <a:pt x="6970" y="8764"/>
                    </a:cubicBezTo>
                    <a:cubicBezTo>
                      <a:pt x="6926" y="8832"/>
                      <a:pt x="6988" y="8896"/>
                      <a:pt x="7052" y="8896"/>
                    </a:cubicBezTo>
                    <a:cubicBezTo>
                      <a:pt x="7080" y="8896"/>
                      <a:pt x="7108" y="8884"/>
                      <a:pt x="7127" y="8854"/>
                    </a:cubicBezTo>
                    <a:cubicBezTo>
                      <a:pt x="8067" y="7385"/>
                      <a:pt x="8788" y="5653"/>
                      <a:pt x="9034" y="3894"/>
                    </a:cubicBezTo>
                    <a:cubicBezTo>
                      <a:pt x="9078" y="3581"/>
                      <a:pt x="9107" y="3266"/>
                      <a:pt x="9118" y="2952"/>
                    </a:cubicBezTo>
                    <a:cubicBezTo>
                      <a:pt x="9151" y="2139"/>
                      <a:pt x="8984" y="1287"/>
                      <a:pt x="8424" y="667"/>
                    </a:cubicBezTo>
                    <a:cubicBezTo>
                      <a:pt x="8005" y="205"/>
                      <a:pt x="7426" y="1"/>
                      <a:pt x="6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1972025" y="3950775"/>
                <a:ext cx="136250" cy="107375"/>
              </a:xfrm>
              <a:custGeom>
                <a:avLst/>
                <a:gdLst/>
                <a:ahLst/>
                <a:cxnLst/>
                <a:rect l="l" t="t" r="r" b="b"/>
                <a:pathLst>
                  <a:path w="5450" h="4295" extrusionOk="0">
                    <a:moveTo>
                      <a:pt x="3495" y="1"/>
                    </a:moveTo>
                    <a:cubicBezTo>
                      <a:pt x="2953" y="1"/>
                      <a:pt x="2405" y="215"/>
                      <a:pt x="1949" y="482"/>
                    </a:cubicBezTo>
                    <a:cubicBezTo>
                      <a:pt x="1103" y="981"/>
                      <a:pt x="426" y="1731"/>
                      <a:pt x="0" y="2607"/>
                    </a:cubicBezTo>
                    <a:cubicBezTo>
                      <a:pt x="31" y="2688"/>
                      <a:pt x="62" y="2765"/>
                      <a:pt x="96" y="2838"/>
                    </a:cubicBezTo>
                    <a:cubicBezTo>
                      <a:pt x="624" y="1650"/>
                      <a:pt x="1613" y="630"/>
                      <a:pt x="2864" y="279"/>
                    </a:cubicBezTo>
                    <a:cubicBezTo>
                      <a:pt x="3061" y="224"/>
                      <a:pt x="3255" y="196"/>
                      <a:pt x="3442" y="196"/>
                    </a:cubicBezTo>
                    <a:cubicBezTo>
                      <a:pt x="4196" y="196"/>
                      <a:pt x="4829" y="639"/>
                      <a:pt x="5049" y="1458"/>
                    </a:cubicBezTo>
                    <a:cubicBezTo>
                      <a:pt x="5298" y="2391"/>
                      <a:pt x="4911" y="3333"/>
                      <a:pt x="4562" y="4186"/>
                    </a:cubicBezTo>
                    <a:cubicBezTo>
                      <a:pt x="4534" y="4251"/>
                      <a:pt x="4588" y="4295"/>
                      <a:pt x="4644" y="4295"/>
                    </a:cubicBezTo>
                    <a:cubicBezTo>
                      <a:pt x="4681" y="4295"/>
                      <a:pt x="4719" y="4276"/>
                      <a:pt x="4736" y="4234"/>
                    </a:cubicBezTo>
                    <a:cubicBezTo>
                      <a:pt x="5084" y="3386"/>
                      <a:pt x="5450" y="2469"/>
                      <a:pt x="5254" y="1537"/>
                    </a:cubicBezTo>
                    <a:cubicBezTo>
                      <a:pt x="5122" y="904"/>
                      <a:pt x="4729" y="321"/>
                      <a:pt x="4100" y="100"/>
                    </a:cubicBezTo>
                    <a:cubicBezTo>
                      <a:pt x="3903" y="31"/>
                      <a:pt x="3699" y="1"/>
                      <a:pt x="3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2120900" y="3943875"/>
                <a:ext cx="220575" cy="38625"/>
              </a:xfrm>
              <a:custGeom>
                <a:avLst/>
                <a:gdLst/>
                <a:ahLst/>
                <a:cxnLst/>
                <a:rect l="l" t="t" r="r" b="b"/>
                <a:pathLst>
                  <a:path w="8823" h="1545" extrusionOk="0">
                    <a:moveTo>
                      <a:pt x="108" y="0"/>
                    </a:moveTo>
                    <a:cubicBezTo>
                      <a:pt x="46" y="0"/>
                      <a:pt x="1" y="86"/>
                      <a:pt x="67" y="119"/>
                    </a:cubicBezTo>
                    <a:cubicBezTo>
                      <a:pt x="1928" y="1060"/>
                      <a:pt x="3997" y="1545"/>
                      <a:pt x="6071" y="1545"/>
                    </a:cubicBezTo>
                    <a:cubicBezTo>
                      <a:pt x="6966" y="1545"/>
                      <a:pt x="7862" y="1455"/>
                      <a:pt x="8743" y="1272"/>
                    </a:cubicBezTo>
                    <a:cubicBezTo>
                      <a:pt x="8822" y="1256"/>
                      <a:pt x="8803" y="1140"/>
                      <a:pt x="8731" y="1140"/>
                    </a:cubicBezTo>
                    <a:cubicBezTo>
                      <a:pt x="8726" y="1140"/>
                      <a:pt x="8721" y="1141"/>
                      <a:pt x="8716" y="1142"/>
                    </a:cubicBezTo>
                    <a:cubicBezTo>
                      <a:pt x="7843" y="1323"/>
                      <a:pt x="6955" y="1412"/>
                      <a:pt x="6068" y="1412"/>
                    </a:cubicBezTo>
                    <a:cubicBezTo>
                      <a:pt x="4020" y="1412"/>
                      <a:pt x="1977" y="936"/>
                      <a:pt x="139"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1980550" y="3606550"/>
                <a:ext cx="41350" cy="436275"/>
              </a:xfrm>
              <a:custGeom>
                <a:avLst/>
                <a:gdLst/>
                <a:ahLst/>
                <a:cxnLst/>
                <a:rect l="l" t="t" r="r" b="b"/>
                <a:pathLst>
                  <a:path w="1654" h="17451" extrusionOk="0">
                    <a:moveTo>
                      <a:pt x="1569" y="1"/>
                    </a:moveTo>
                    <a:cubicBezTo>
                      <a:pt x="1544" y="1"/>
                      <a:pt x="1520" y="14"/>
                      <a:pt x="1510" y="45"/>
                    </a:cubicBezTo>
                    <a:cubicBezTo>
                      <a:pt x="781" y="2327"/>
                      <a:pt x="380" y="4714"/>
                      <a:pt x="189" y="7098"/>
                    </a:cubicBezTo>
                    <a:cubicBezTo>
                      <a:pt x="1" y="9427"/>
                      <a:pt x="10" y="11786"/>
                      <a:pt x="300" y="14107"/>
                    </a:cubicBezTo>
                    <a:cubicBezTo>
                      <a:pt x="438" y="15220"/>
                      <a:pt x="643" y="16329"/>
                      <a:pt x="977" y="17401"/>
                    </a:cubicBezTo>
                    <a:cubicBezTo>
                      <a:pt x="987" y="17435"/>
                      <a:pt x="1017" y="17451"/>
                      <a:pt x="1045" y="17451"/>
                    </a:cubicBezTo>
                    <a:cubicBezTo>
                      <a:pt x="1085" y="17451"/>
                      <a:pt x="1123" y="17421"/>
                      <a:pt x="1107" y="17372"/>
                    </a:cubicBezTo>
                    <a:cubicBezTo>
                      <a:pt x="490" y="15377"/>
                      <a:pt x="275" y="13256"/>
                      <a:pt x="215" y="11176"/>
                    </a:cubicBezTo>
                    <a:cubicBezTo>
                      <a:pt x="145" y="8761"/>
                      <a:pt x="309" y="6333"/>
                      <a:pt x="714" y="3952"/>
                    </a:cubicBezTo>
                    <a:cubicBezTo>
                      <a:pt x="935" y="2646"/>
                      <a:pt x="1234" y="1351"/>
                      <a:pt x="1637" y="89"/>
                    </a:cubicBezTo>
                    <a:cubicBezTo>
                      <a:pt x="1654" y="37"/>
                      <a:pt x="1610"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2027650" y="3822675"/>
                <a:ext cx="320175" cy="101550"/>
              </a:xfrm>
              <a:custGeom>
                <a:avLst/>
                <a:gdLst/>
                <a:ahLst/>
                <a:cxnLst/>
                <a:rect l="l" t="t" r="r" b="b"/>
                <a:pathLst>
                  <a:path w="12807" h="4062" extrusionOk="0">
                    <a:moveTo>
                      <a:pt x="12705" y="1"/>
                    </a:moveTo>
                    <a:cubicBezTo>
                      <a:pt x="12691" y="1"/>
                      <a:pt x="12676" y="6"/>
                      <a:pt x="12663" y="16"/>
                    </a:cubicBezTo>
                    <a:cubicBezTo>
                      <a:pt x="9943" y="2205"/>
                      <a:pt x="6574" y="3546"/>
                      <a:pt x="3100" y="3859"/>
                    </a:cubicBezTo>
                    <a:cubicBezTo>
                      <a:pt x="2583" y="3905"/>
                      <a:pt x="2065" y="3928"/>
                      <a:pt x="1546" y="3928"/>
                    </a:cubicBezTo>
                    <a:cubicBezTo>
                      <a:pt x="1061" y="3928"/>
                      <a:pt x="576" y="3908"/>
                      <a:pt x="92" y="3868"/>
                    </a:cubicBezTo>
                    <a:cubicBezTo>
                      <a:pt x="90" y="3868"/>
                      <a:pt x="88" y="3868"/>
                      <a:pt x="85" y="3868"/>
                    </a:cubicBezTo>
                    <a:cubicBezTo>
                      <a:pt x="6" y="3868"/>
                      <a:pt x="1" y="3995"/>
                      <a:pt x="85" y="4002"/>
                    </a:cubicBezTo>
                    <a:cubicBezTo>
                      <a:pt x="564" y="4042"/>
                      <a:pt x="1044" y="4062"/>
                      <a:pt x="1523" y="4062"/>
                    </a:cubicBezTo>
                    <a:cubicBezTo>
                      <a:pt x="4577" y="4062"/>
                      <a:pt x="7623" y="3268"/>
                      <a:pt x="10292" y="1777"/>
                    </a:cubicBezTo>
                    <a:cubicBezTo>
                      <a:pt x="11157" y="1294"/>
                      <a:pt x="11980" y="738"/>
                      <a:pt x="12753" y="116"/>
                    </a:cubicBezTo>
                    <a:cubicBezTo>
                      <a:pt x="12807" y="73"/>
                      <a:pt x="12760" y="1"/>
                      <a:pt x="1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2355900" y="3580575"/>
                <a:ext cx="21675" cy="109575"/>
              </a:xfrm>
              <a:custGeom>
                <a:avLst/>
                <a:gdLst/>
                <a:ahLst/>
                <a:cxnLst/>
                <a:rect l="l" t="t" r="r" b="b"/>
                <a:pathLst>
                  <a:path w="867" h="4383" extrusionOk="0">
                    <a:moveTo>
                      <a:pt x="797" y="0"/>
                    </a:moveTo>
                    <a:cubicBezTo>
                      <a:pt x="765" y="0"/>
                      <a:pt x="731" y="20"/>
                      <a:pt x="726" y="61"/>
                    </a:cubicBezTo>
                    <a:cubicBezTo>
                      <a:pt x="532" y="1486"/>
                      <a:pt x="198" y="2889"/>
                      <a:pt x="7" y="4314"/>
                    </a:cubicBezTo>
                    <a:cubicBezTo>
                      <a:pt x="1" y="4359"/>
                      <a:pt x="34" y="4383"/>
                      <a:pt x="70" y="4383"/>
                    </a:cubicBezTo>
                    <a:cubicBezTo>
                      <a:pt x="102" y="4383"/>
                      <a:pt x="135" y="4363"/>
                      <a:pt x="141" y="4322"/>
                    </a:cubicBezTo>
                    <a:cubicBezTo>
                      <a:pt x="335" y="2896"/>
                      <a:pt x="668" y="1494"/>
                      <a:pt x="860" y="69"/>
                    </a:cubicBezTo>
                    <a:cubicBezTo>
                      <a:pt x="866" y="24"/>
                      <a:pt x="832"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2138750" y="3393525"/>
                <a:ext cx="139500" cy="167500"/>
              </a:xfrm>
              <a:custGeom>
                <a:avLst/>
                <a:gdLst/>
                <a:ahLst/>
                <a:cxnLst/>
                <a:rect l="l" t="t" r="r" b="b"/>
                <a:pathLst>
                  <a:path w="5580" h="6700" extrusionOk="0">
                    <a:moveTo>
                      <a:pt x="112" y="0"/>
                    </a:moveTo>
                    <a:cubicBezTo>
                      <a:pt x="60" y="0"/>
                      <a:pt x="1" y="46"/>
                      <a:pt x="12" y="114"/>
                    </a:cubicBezTo>
                    <a:cubicBezTo>
                      <a:pt x="208" y="1246"/>
                      <a:pt x="410" y="2383"/>
                      <a:pt x="791" y="3469"/>
                    </a:cubicBezTo>
                    <a:cubicBezTo>
                      <a:pt x="1104" y="4351"/>
                      <a:pt x="1539" y="5232"/>
                      <a:pt x="2186" y="5920"/>
                    </a:cubicBezTo>
                    <a:cubicBezTo>
                      <a:pt x="2568" y="6327"/>
                      <a:pt x="3125" y="6700"/>
                      <a:pt x="3688" y="6700"/>
                    </a:cubicBezTo>
                    <a:cubicBezTo>
                      <a:pt x="3902" y="6700"/>
                      <a:pt x="4118" y="6646"/>
                      <a:pt x="4325" y="6519"/>
                    </a:cubicBezTo>
                    <a:cubicBezTo>
                      <a:pt x="5079" y="6057"/>
                      <a:pt x="5282" y="4965"/>
                      <a:pt x="5408" y="4167"/>
                    </a:cubicBezTo>
                    <a:cubicBezTo>
                      <a:pt x="5579" y="3085"/>
                      <a:pt x="5537" y="1984"/>
                      <a:pt x="5301" y="916"/>
                    </a:cubicBezTo>
                    <a:cubicBezTo>
                      <a:pt x="5291" y="871"/>
                      <a:pt x="5257" y="851"/>
                      <a:pt x="5222" y="851"/>
                    </a:cubicBezTo>
                    <a:cubicBezTo>
                      <a:pt x="5169" y="851"/>
                      <a:pt x="5112" y="896"/>
                      <a:pt x="5127" y="964"/>
                    </a:cubicBezTo>
                    <a:cubicBezTo>
                      <a:pt x="5380" y="2111"/>
                      <a:pt x="5403" y="3300"/>
                      <a:pt x="5173" y="4453"/>
                    </a:cubicBezTo>
                    <a:cubicBezTo>
                      <a:pt x="5021" y="5218"/>
                      <a:pt x="4737" y="6421"/>
                      <a:pt x="3786" y="6517"/>
                    </a:cubicBezTo>
                    <a:cubicBezTo>
                      <a:pt x="3743" y="6521"/>
                      <a:pt x="3701" y="6523"/>
                      <a:pt x="3660" y="6523"/>
                    </a:cubicBezTo>
                    <a:cubicBezTo>
                      <a:pt x="2802" y="6523"/>
                      <a:pt x="2124" y="5645"/>
                      <a:pt x="1712" y="4992"/>
                    </a:cubicBezTo>
                    <a:cubicBezTo>
                      <a:pt x="784" y="3519"/>
                      <a:pt x="479" y="1756"/>
                      <a:pt x="187" y="66"/>
                    </a:cubicBezTo>
                    <a:cubicBezTo>
                      <a:pt x="179" y="20"/>
                      <a:pt x="147" y="0"/>
                      <a:pt x="1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2169875" y="3160175"/>
                <a:ext cx="238475" cy="172975"/>
              </a:xfrm>
              <a:custGeom>
                <a:avLst/>
                <a:gdLst/>
                <a:ahLst/>
                <a:cxnLst/>
                <a:rect l="l" t="t" r="r" b="b"/>
                <a:pathLst>
                  <a:path w="9539" h="6919" extrusionOk="0">
                    <a:moveTo>
                      <a:pt x="1583" y="1"/>
                    </a:moveTo>
                    <a:cubicBezTo>
                      <a:pt x="1560" y="1"/>
                      <a:pt x="1538" y="3"/>
                      <a:pt x="1518" y="8"/>
                    </a:cubicBezTo>
                    <a:cubicBezTo>
                      <a:pt x="1169" y="96"/>
                      <a:pt x="1449" y="718"/>
                      <a:pt x="1449" y="718"/>
                    </a:cubicBezTo>
                    <a:cubicBezTo>
                      <a:pt x="1449" y="718"/>
                      <a:pt x="1310" y="674"/>
                      <a:pt x="1170" y="674"/>
                    </a:cubicBezTo>
                    <a:cubicBezTo>
                      <a:pt x="1027" y="674"/>
                      <a:pt x="883" y="719"/>
                      <a:pt x="883" y="900"/>
                    </a:cubicBezTo>
                    <a:cubicBezTo>
                      <a:pt x="883" y="1184"/>
                      <a:pt x="1112" y="1270"/>
                      <a:pt x="1112" y="1270"/>
                    </a:cubicBezTo>
                    <a:cubicBezTo>
                      <a:pt x="1112" y="1270"/>
                      <a:pt x="1" y="2172"/>
                      <a:pt x="308" y="3507"/>
                    </a:cubicBezTo>
                    <a:cubicBezTo>
                      <a:pt x="617" y="4842"/>
                      <a:pt x="778" y="6076"/>
                      <a:pt x="438" y="6438"/>
                    </a:cubicBezTo>
                    <a:cubicBezTo>
                      <a:pt x="203" y="6688"/>
                      <a:pt x="672" y="6918"/>
                      <a:pt x="938" y="6918"/>
                    </a:cubicBezTo>
                    <a:cubicBezTo>
                      <a:pt x="1056" y="6918"/>
                      <a:pt x="1134" y="6874"/>
                      <a:pt x="1094" y="6766"/>
                    </a:cubicBezTo>
                    <a:cubicBezTo>
                      <a:pt x="743" y="5815"/>
                      <a:pt x="6040" y="4011"/>
                      <a:pt x="6040" y="4011"/>
                    </a:cubicBezTo>
                    <a:lnTo>
                      <a:pt x="6041" y="4011"/>
                    </a:lnTo>
                    <a:cubicBezTo>
                      <a:pt x="6041" y="4011"/>
                      <a:pt x="6462" y="4052"/>
                      <a:pt x="6984" y="4052"/>
                    </a:cubicBezTo>
                    <a:cubicBezTo>
                      <a:pt x="7695" y="4052"/>
                      <a:pt x="8594" y="3977"/>
                      <a:pt x="8875" y="3618"/>
                    </a:cubicBezTo>
                    <a:cubicBezTo>
                      <a:pt x="9360" y="2997"/>
                      <a:pt x="7860" y="2947"/>
                      <a:pt x="7860" y="2947"/>
                    </a:cubicBezTo>
                    <a:cubicBezTo>
                      <a:pt x="7860" y="2947"/>
                      <a:pt x="9538" y="2076"/>
                      <a:pt x="8934" y="1575"/>
                    </a:cubicBezTo>
                    <a:cubicBezTo>
                      <a:pt x="8821" y="1481"/>
                      <a:pt x="8691" y="1443"/>
                      <a:pt x="8556" y="1443"/>
                    </a:cubicBezTo>
                    <a:cubicBezTo>
                      <a:pt x="7970" y="1443"/>
                      <a:pt x="7273" y="2157"/>
                      <a:pt x="7273" y="2157"/>
                    </a:cubicBezTo>
                    <a:cubicBezTo>
                      <a:pt x="7273" y="2157"/>
                      <a:pt x="8286" y="1017"/>
                      <a:pt x="7860" y="641"/>
                    </a:cubicBezTo>
                    <a:cubicBezTo>
                      <a:pt x="7790" y="579"/>
                      <a:pt x="7710" y="553"/>
                      <a:pt x="7624" y="553"/>
                    </a:cubicBezTo>
                    <a:cubicBezTo>
                      <a:pt x="7187" y="553"/>
                      <a:pt x="6615" y="1226"/>
                      <a:pt x="6615" y="1226"/>
                    </a:cubicBezTo>
                    <a:cubicBezTo>
                      <a:pt x="6615" y="1226"/>
                      <a:pt x="5414" y="535"/>
                      <a:pt x="3838" y="535"/>
                    </a:cubicBezTo>
                    <a:cubicBezTo>
                      <a:pt x="3504" y="535"/>
                      <a:pt x="3154" y="566"/>
                      <a:pt x="2794" y="641"/>
                    </a:cubicBezTo>
                    <a:cubicBezTo>
                      <a:pt x="2794" y="641"/>
                      <a:pt x="197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2154550" y="3309075"/>
                <a:ext cx="109600" cy="140200"/>
              </a:xfrm>
              <a:custGeom>
                <a:avLst/>
                <a:gdLst/>
                <a:ahLst/>
                <a:cxnLst/>
                <a:rect l="l" t="t" r="r" b="b"/>
                <a:pathLst>
                  <a:path w="4384" h="5608" extrusionOk="0">
                    <a:moveTo>
                      <a:pt x="1665" y="1"/>
                    </a:moveTo>
                    <a:cubicBezTo>
                      <a:pt x="1255" y="1401"/>
                      <a:pt x="687" y="2533"/>
                      <a:pt x="0" y="3459"/>
                    </a:cubicBezTo>
                    <a:cubicBezTo>
                      <a:pt x="0" y="3459"/>
                      <a:pt x="965" y="5608"/>
                      <a:pt x="2919" y="5608"/>
                    </a:cubicBezTo>
                    <a:cubicBezTo>
                      <a:pt x="3243" y="5608"/>
                      <a:pt x="3595" y="5548"/>
                      <a:pt x="3975" y="5410"/>
                    </a:cubicBezTo>
                    <a:lnTo>
                      <a:pt x="4166" y="3663"/>
                    </a:lnTo>
                    <a:lnTo>
                      <a:pt x="4295" y="2508"/>
                    </a:lnTo>
                    <a:lnTo>
                      <a:pt x="4383" y="1700"/>
                    </a:lnTo>
                    <a:lnTo>
                      <a:pt x="166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2202300" y="3343175"/>
                <a:ext cx="59650" cy="68450"/>
              </a:xfrm>
              <a:custGeom>
                <a:avLst/>
                <a:gdLst/>
                <a:ahLst/>
                <a:cxnLst/>
                <a:rect l="l" t="t" r="r" b="b"/>
                <a:pathLst>
                  <a:path w="2386" h="2738" extrusionOk="0">
                    <a:moveTo>
                      <a:pt x="1" y="0"/>
                    </a:moveTo>
                    <a:lnTo>
                      <a:pt x="1" y="0"/>
                    </a:lnTo>
                    <a:cubicBezTo>
                      <a:pt x="673" y="2083"/>
                      <a:pt x="1760" y="2738"/>
                      <a:pt x="2207" y="2738"/>
                    </a:cubicBezTo>
                    <a:cubicBezTo>
                      <a:pt x="2207" y="2738"/>
                      <a:pt x="2208" y="2738"/>
                      <a:pt x="2209" y="2738"/>
                    </a:cubicBezTo>
                    <a:lnTo>
                      <a:pt x="2385" y="1144"/>
                    </a:lnTo>
                    <a:lnTo>
                      <a:pt x="1" y="0"/>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2193000" y="3205175"/>
                <a:ext cx="151900" cy="180425"/>
              </a:xfrm>
              <a:custGeom>
                <a:avLst/>
                <a:gdLst/>
                <a:ahLst/>
                <a:cxnLst/>
                <a:rect l="l" t="t" r="r" b="b"/>
                <a:pathLst>
                  <a:path w="6076" h="7217" extrusionOk="0">
                    <a:moveTo>
                      <a:pt x="2677" y="0"/>
                    </a:moveTo>
                    <a:cubicBezTo>
                      <a:pt x="1487" y="0"/>
                      <a:pt x="920" y="724"/>
                      <a:pt x="605" y="1519"/>
                    </a:cubicBezTo>
                    <a:cubicBezTo>
                      <a:pt x="352" y="2152"/>
                      <a:pt x="259" y="2831"/>
                      <a:pt x="135" y="3226"/>
                    </a:cubicBezTo>
                    <a:cubicBezTo>
                      <a:pt x="98" y="3349"/>
                      <a:pt x="68" y="3464"/>
                      <a:pt x="48" y="3575"/>
                    </a:cubicBezTo>
                    <a:cubicBezTo>
                      <a:pt x="2" y="3832"/>
                      <a:pt x="0" y="4070"/>
                      <a:pt x="39" y="4325"/>
                    </a:cubicBezTo>
                    <a:cubicBezTo>
                      <a:pt x="81" y="4613"/>
                      <a:pt x="171" y="4924"/>
                      <a:pt x="298" y="5317"/>
                    </a:cubicBezTo>
                    <a:cubicBezTo>
                      <a:pt x="321" y="5384"/>
                      <a:pt x="344" y="5455"/>
                      <a:pt x="369" y="5530"/>
                    </a:cubicBezTo>
                    <a:cubicBezTo>
                      <a:pt x="630" y="6305"/>
                      <a:pt x="1320" y="6794"/>
                      <a:pt x="2063" y="7044"/>
                    </a:cubicBezTo>
                    <a:cubicBezTo>
                      <a:pt x="2415" y="7161"/>
                      <a:pt x="2724" y="7217"/>
                      <a:pt x="2998" y="7217"/>
                    </a:cubicBezTo>
                    <a:cubicBezTo>
                      <a:pt x="4022" y="7217"/>
                      <a:pt x="4542" y="6437"/>
                      <a:pt x="4925" y="5221"/>
                    </a:cubicBezTo>
                    <a:cubicBezTo>
                      <a:pt x="5013" y="4945"/>
                      <a:pt x="5092" y="4646"/>
                      <a:pt x="5170" y="4329"/>
                    </a:cubicBezTo>
                    <a:cubicBezTo>
                      <a:pt x="5487" y="3033"/>
                      <a:pt x="6076" y="2451"/>
                      <a:pt x="5922" y="1857"/>
                    </a:cubicBezTo>
                    <a:lnTo>
                      <a:pt x="5920" y="1857"/>
                    </a:lnTo>
                    <a:cubicBezTo>
                      <a:pt x="5907" y="1826"/>
                      <a:pt x="5893" y="1797"/>
                      <a:pt x="5878" y="1768"/>
                    </a:cubicBezTo>
                    <a:cubicBezTo>
                      <a:pt x="5533" y="1080"/>
                      <a:pt x="4921" y="560"/>
                      <a:pt x="4194" y="303"/>
                    </a:cubicBezTo>
                    <a:cubicBezTo>
                      <a:pt x="4054" y="253"/>
                      <a:pt x="3919" y="209"/>
                      <a:pt x="3787" y="172"/>
                    </a:cubicBezTo>
                    <a:cubicBezTo>
                      <a:pt x="3758" y="165"/>
                      <a:pt x="3728" y="155"/>
                      <a:pt x="3699" y="149"/>
                    </a:cubicBezTo>
                    <a:cubicBezTo>
                      <a:pt x="3685" y="146"/>
                      <a:pt x="3674" y="142"/>
                      <a:pt x="3662" y="140"/>
                    </a:cubicBezTo>
                    <a:cubicBezTo>
                      <a:pt x="3628" y="130"/>
                      <a:pt x="3595" y="121"/>
                      <a:pt x="3563" y="115"/>
                    </a:cubicBezTo>
                    <a:cubicBezTo>
                      <a:pt x="3540" y="109"/>
                      <a:pt x="3515" y="103"/>
                      <a:pt x="3492" y="98"/>
                    </a:cubicBezTo>
                    <a:cubicBezTo>
                      <a:pt x="3438" y="86"/>
                      <a:pt x="3386" y="75"/>
                      <a:pt x="3334" y="65"/>
                    </a:cubicBezTo>
                    <a:cubicBezTo>
                      <a:pt x="3097" y="21"/>
                      <a:pt x="2878" y="0"/>
                      <a:pt x="2677"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2202100" y="3285875"/>
                <a:ext cx="114075" cy="99725"/>
              </a:xfrm>
              <a:custGeom>
                <a:avLst/>
                <a:gdLst/>
                <a:ahLst/>
                <a:cxnLst/>
                <a:rect l="l" t="t" r="r" b="b"/>
                <a:pathLst>
                  <a:path w="4563" h="3989" extrusionOk="0">
                    <a:moveTo>
                      <a:pt x="1685" y="0"/>
                    </a:moveTo>
                    <a:lnTo>
                      <a:pt x="1200" y="259"/>
                    </a:lnTo>
                    <a:cubicBezTo>
                      <a:pt x="1200" y="259"/>
                      <a:pt x="1254" y="994"/>
                      <a:pt x="914" y="1826"/>
                    </a:cubicBezTo>
                    <a:cubicBezTo>
                      <a:pt x="706" y="2238"/>
                      <a:pt x="395" y="2293"/>
                      <a:pt x="196" y="2293"/>
                    </a:cubicBezTo>
                    <a:cubicBezTo>
                      <a:pt x="124" y="2293"/>
                      <a:pt x="67" y="2286"/>
                      <a:pt x="34" y="2286"/>
                    </a:cubicBezTo>
                    <a:cubicBezTo>
                      <a:pt x="12" y="2286"/>
                      <a:pt x="1" y="2289"/>
                      <a:pt x="5" y="2300"/>
                    </a:cubicBezTo>
                    <a:cubicBezTo>
                      <a:pt x="266" y="3077"/>
                      <a:pt x="956" y="3566"/>
                      <a:pt x="1701" y="3816"/>
                    </a:cubicBezTo>
                    <a:cubicBezTo>
                      <a:pt x="2053" y="3933"/>
                      <a:pt x="2362" y="3989"/>
                      <a:pt x="2635" y="3989"/>
                    </a:cubicBezTo>
                    <a:cubicBezTo>
                      <a:pt x="3658" y="3989"/>
                      <a:pt x="4178" y="3209"/>
                      <a:pt x="4563" y="1993"/>
                    </a:cubicBezTo>
                    <a:cubicBezTo>
                      <a:pt x="3366" y="1374"/>
                      <a:pt x="2696" y="1084"/>
                      <a:pt x="1898" y="929"/>
                    </a:cubicBezTo>
                    <a:cubicBezTo>
                      <a:pt x="1346" y="821"/>
                      <a:pt x="168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2282925" y="3288225"/>
                <a:ext cx="18875" cy="30025"/>
              </a:xfrm>
              <a:custGeom>
                <a:avLst/>
                <a:gdLst/>
                <a:ahLst/>
                <a:cxnLst/>
                <a:rect l="l" t="t" r="r" b="b"/>
                <a:pathLst>
                  <a:path w="755" h="1201" extrusionOk="0">
                    <a:moveTo>
                      <a:pt x="486" y="1"/>
                    </a:moveTo>
                    <a:cubicBezTo>
                      <a:pt x="454" y="1"/>
                      <a:pt x="424" y="21"/>
                      <a:pt x="413" y="54"/>
                    </a:cubicBezTo>
                    <a:lnTo>
                      <a:pt x="240" y="614"/>
                    </a:lnTo>
                    <a:cubicBezTo>
                      <a:pt x="234" y="635"/>
                      <a:pt x="236" y="658"/>
                      <a:pt x="248" y="675"/>
                    </a:cubicBezTo>
                    <a:cubicBezTo>
                      <a:pt x="259" y="695"/>
                      <a:pt x="278" y="708"/>
                      <a:pt x="301" y="710"/>
                    </a:cubicBezTo>
                    <a:cubicBezTo>
                      <a:pt x="355" y="720"/>
                      <a:pt x="510" y="762"/>
                      <a:pt x="570" y="846"/>
                    </a:cubicBezTo>
                    <a:cubicBezTo>
                      <a:pt x="591" y="879"/>
                      <a:pt x="599" y="911"/>
                      <a:pt x="591" y="952"/>
                    </a:cubicBezTo>
                    <a:cubicBezTo>
                      <a:pt x="585" y="980"/>
                      <a:pt x="572" y="1000"/>
                      <a:pt x="547" y="1015"/>
                    </a:cubicBezTo>
                    <a:cubicBezTo>
                      <a:pt x="506" y="1040"/>
                      <a:pt x="443" y="1049"/>
                      <a:pt x="373" y="1049"/>
                    </a:cubicBezTo>
                    <a:cubicBezTo>
                      <a:pt x="279" y="1049"/>
                      <a:pt x="174" y="1032"/>
                      <a:pt x="104" y="1013"/>
                    </a:cubicBezTo>
                    <a:cubicBezTo>
                      <a:pt x="97" y="1011"/>
                      <a:pt x="90" y="1010"/>
                      <a:pt x="83" y="1010"/>
                    </a:cubicBezTo>
                    <a:cubicBezTo>
                      <a:pt x="50" y="1010"/>
                      <a:pt x="19" y="1032"/>
                      <a:pt x="10" y="1065"/>
                    </a:cubicBezTo>
                    <a:cubicBezTo>
                      <a:pt x="0" y="1105"/>
                      <a:pt x="23" y="1147"/>
                      <a:pt x="64" y="1159"/>
                    </a:cubicBezTo>
                    <a:cubicBezTo>
                      <a:pt x="87" y="1165"/>
                      <a:pt x="227" y="1201"/>
                      <a:pt x="372" y="1201"/>
                    </a:cubicBezTo>
                    <a:cubicBezTo>
                      <a:pt x="463" y="1201"/>
                      <a:pt x="557" y="1188"/>
                      <a:pt x="627" y="1143"/>
                    </a:cubicBezTo>
                    <a:cubicBezTo>
                      <a:pt x="687" y="1105"/>
                      <a:pt x="725" y="1049"/>
                      <a:pt x="739" y="980"/>
                    </a:cubicBezTo>
                    <a:cubicBezTo>
                      <a:pt x="754" y="900"/>
                      <a:pt x="739" y="823"/>
                      <a:pt x="693" y="760"/>
                    </a:cubicBezTo>
                    <a:cubicBezTo>
                      <a:pt x="622" y="658"/>
                      <a:pt x="495" y="606"/>
                      <a:pt x="409" y="581"/>
                    </a:cubicBezTo>
                    <a:lnTo>
                      <a:pt x="558" y="98"/>
                    </a:lnTo>
                    <a:cubicBezTo>
                      <a:pt x="570" y="60"/>
                      <a:pt x="547" y="17"/>
                      <a:pt x="509" y="4"/>
                    </a:cubicBezTo>
                    <a:cubicBezTo>
                      <a:pt x="501" y="2"/>
                      <a:pt x="49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2165725" y="3199550"/>
                <a:ext cx="181950" cy="94850"/>
              </a:xfrm>
              <a:custGeom>
                <a:avLst/>
                <a:gdLst/>
                <a:ahLst/>
                <a:cxnLst/>
                <a:rect l="l" t="t" r="r" b="b"/>
                <a:pathLst>
                  <a:path w="7278" h="3794" extrusionOk="0">
                    <a:moveTo>
                      <a:pt x="4326" y="1"/>
                    </a:moveTo>
                    <a:cubicBezTo>
                      <a:pt x="3356" y="1"/>
                      <a:pt x="2354" y="378"/>
                      <a:pt x="1592" y="961"/>
                    </a:cubicBezTo>
                    <a:cubicBezTo>
                      <a:pt x="0" y="2183"/>
                      <a:pt x="1997" y="2749"/>
                      <a:pt x="1997" y="2749"/>
                    </a:cubicBezTo>
                    <a:lnTo>
                      <a:pt x="2411" y="3580"/>
                    </a:lnTo>
                    <a:cubicBezTo>
                      <a:pt x="2485" y="3726"/>
                      <a:pt x="2620" y="3794"/>
                      <a:pt x="2754" y="3794"/>
                    </a:cubicBezTo>
                    <a:cubicBezTo>
                      <a:pt x="2935" y="3794"/>
                      <a:pt x="3115" y="3671"/>
                      <a:pt x="3140" y="3453"/>
                    </a:cubicBezTo>
                    <a:cubicBezTo>
                      <a:pt x="3246" y="2544"/>
                      <a:pt x="3131" y="1951"/>
                      <a:pt x="3459" y="1897"/>
                    </a:cubicBezTo>
                    <a:cubicBezTo>
                      <a:pt x="3888" y="1825"/>
                      <a:pt x="3936" y="1205"/>
                      <a:pt x="3936" y="1205"/>
                    </a:cubicBezTo>
                    <a:cubicBezTo>
                      <a:pt x="3936" y="1205"/>
                      <a:pt x="5009" y="1721"/>
                      <a:pt x="5839" y="2281"/>
                    </a:cubicBezTo>
                    <a:cubicBezTo>
                      <a:pt x="5927" y="2341"/>
                      <a:pt x="6050" y="2362"/>
                      <a:pt x="6177" y="2362"/>
                    </a:cubicBezTo>
                    <a:cubicBezTo>
                      <a:pt x="6475" y="2362"/>
                      <a:pt x="6802" y="2249"/>
                      <a:pt x="6802" y="2249"/>
                    </a:cubicBezTo>
                    <a:lnTo>
                      <a:pt x="6867" y="2931"/>
                    </a:lnTo>
                    <a:cubicBezTo>
                      <a:pt x="7278" y="2337"/>
                      <a:pt x="7038" y="1564"/>
                      <a:pt x="7038" y="1564"/>
                    </a:cubicBezTo>
                    <a:cubicBezTo>
                      <a:pt x="6405" y="448"/>
                      <a:pt x="5384" y="1"/>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2273425" y="3286275"/>
                <a:ext cx="9275" cy="9875"/>
              </a:xfrm>
              <a:custGeom>
                <a:avLst/>
                <a:gdLst/>
                <a:ahLst/>
                <a:cxnLst/>
                <a:rect l="l" t="t" r="r" b="b"/>
                <a:pathLst>
                  <a:path w="371" h="395" extrusionOk="0">
                    <a:moveTo>
                      <a:pt x="219" y="1"/>
                    </a:moveTo>
                    <a:cubicBezTo>
                      <a:pt x="152" y="1"/>
                      <a:pt x="81" y="53"/>
                      <a:pt x="45" y="136"/>
                    </a:cubicBezTo>
                    <a:cubicBezTo>
                      <a:pt x="0" y="239"/>
                      <a:pt x="25" y="351"/>
                      <a:pt x="102" y="385"/>
                    </a:cubicBezTo>
                    <a:cubicBezTo>
                      <a:pt x="117" y="391"/>
                      <a:pt x="133" y="394"/>
                      <a:pt x="149" y="394"/>
                    </a:cubicBezTo>
                    <a:cubicBezTo>
                      <a:pt x="215" y="394"/>
                      <a:pt x="287" y="342"/>
                      <a:pt x="325" y="260"/>
                    </a:cubicBezTo>
                    <a:cubicBezTo>
                      <a:pt x="371" y="157"/>
                      <a:pt x="346" y="46"/>
                      <a:pt x="267" y="11"/>
                    </a:cubicBezTo>
                    <a:cubicBezTo>
                      <a:pt x="252" y="4"/>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2305400" y="3297650"/>
                <a:ext cx="9350" cy="9850"/>
              </a:xfrm>
              <a:custGeom>
                <a:avLst/>
                <a:gdLst/>
                <a:ahLst/>
                <a:cxnLst/>
                <a:rect l="l" t="t" r="r" b="b"/>
                <a:pathLst>
                  <a:path w="374" h="394" extrusionOk="0">
                    <a:moveTo>
                      <a:pt x="221" y="0"/>
                    </a:moveTo>
                    <a:cubicBezTo>
                      <a:pt x="155" y="0"/>
                      <a:pt x="84" y="53"/>
                      <a:pt x="47" y="135"/>
                    </a:cubicBezTo>
                    <a:cubicBezTo>
                      <a:pt x="1" y="237"/>
                      <a:pt x="28" y="348"/>
                      <a:pt x="104" y="383"/>
                    </a:cubicBezTo>
                    <a:cubicBezTo>
                      <a:pt x="120" y="390"/>
                      <a:pt x="136" y="393"/>
                      <a:pt x="153" y="393"/>
                    </a:cubicBezTo>
                    <a:cubicBezTo>
                      <a:pt x="219" y="393"/>
                      <a:pt x="290" y="341"/>
                      <a:pt x="327" y="258"/>
                    </a:cubicBezTo>
                    <a:cubicBezTo>
                      <a:pt x="373" y="155"/>
                      <a:pt x="346" y="43"/>
                      <a:pt x="269" y="11"/>
                    </a:cubicBezTo>
                    <a:cubicBezTo>
                      <a:pt x="254" y="4"/>
                      <a:pt x="238"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2248825" y="3295650"/>
                <a:ext cx="20650" cy="11500"/>
              </a:xfrm>
              <a:custGeom>
                <a:avLst/>
                <a:gdLst/>
                <a:ahLst/>
                <a:cxnLst/>
                <a:rect l="l" t="t" r="r" b="b"/>
                <a:pathLst>
                  <a:path w="826" h="460" extrusionOk="0">
                    <a:moveTo>
                      <a:pt x="271" y="0"/>
                    </a:moveTo>
                    <a:cubicBezTo>
                      <a:pt x="150" y="0"/>
                      <a:pt x="58" y="40"/>
                      <a:pt x="35" y="112"/>
                    </a:cubicBezTo>
                    <a:cubicBezTo>
                      <a:pt x="0" y="221"/>
                      <a:pt x="142" y="363"/>
                      <a:pt x="351" y="426"/>
                    </a:cubicBezTo>
                    <a:cubicBezTo>
                      <a:pt x="423" y="449"/>
                      <a:pt x="493" y="459"/>
                      <a:pt x="555" y="459"/>
                    </a:cubicBezTo>
                    <a:cubicBezTo>
                      <a:pt x="676" y="459"/>
                      <a:pt x="769" y="420"/>
                      <a:pt x="791" y="348"/>
                    </a:cubicBezTo>
                    <a:cubicBezTo>
                      <a:pt x="825" y="240"/>
                      <a:pt x="683" y="98"/>
                      <a:pt x="474" y="33"/>
                    </a:cubicBezTo>
                    <a:cubicBezTo>
                      <a:pt x="403" y="11"/>
                      <a:pt x="333" y="0"/>
                      <a:pt x="271"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2302050" y="3315350"/>
                <a:ext cx="18550" cy="11500"/>
              </a:xfrm>
              <a:custGeom>
                <a:avLst/>
                <a:gdLst/>
                <a:ahLst/>
                <a:cxnLst/>
                <a:rect l="l" t="t" r="r" b="b"/>
                <a:pathLst>
                  <a:path w="742" h="460" extrusionOk="0">
                    <a:moveTo>
                      <a:pt x="271" y="1"/>
                    </a:moveTo>
                    <a:cubicBezTo>
                      <a:pt x="150" y="1"/>
                      <a:pt x="58" y="40"/>
                      <a:pt x="35" y="112"/>
                    </a:cubicBezTo>
                    <a:cubicBezTo>
                      <a:pt x="1" y="221"/>
                      <a:pt x="143" y="362"/>
                      <a:pt x="352" y="427"/>
                    </a:cubicBezTo>
                    <a:cubicBezTo>
                      <a:pt x="422" y="449"/>
                      <a:pt x="491" y="460"/>
                      <a:pt x="554" y="460"/>
                    </a:cubicBezTo>
                    <a:cubicBezTo>
                      <a:pt x="598" y="460"/>
                      <a:pt x="639" y="454"/>
                      <a:pt x="674" y="444"/>
                    </a:cubicBezTo>
                    <a:lnTo>
                      <a:pt x="741" y="193"/>
                    </a:lnTo>
                    <a:cubicBezTo>
                      <a:pt x="683" y="127"/>
                      <a:pt x="589" y="70"/>
                      <a:pt x="474" y="33"/>
                    </a:cubicBezTo>
                    <a:cubicBezTo>
                      <a:pt x="403" y="11"/>
                      <a:pt x="333" y="1"/>
                      <a:pt x="271"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2264850" y="3265800"/>
                <a:ext cx="26625" cy="13050"/>
              </a:xfrm>
              <a:custGeom>
                <a:avLst/>
                <a:gdLst/>
                <a:ahLst/>
                <a:cxnLst/>
                <a:rect l="l" t="t" r="r" b="b"/>
                <a:pathLst>
                  <a:path w="1065" h="522" extrusionOk="0">
                    <a:moveTo>
                      <a:pt x="557" y="0"/>
                    </a:moveTo>
                    <a:cubicBezTo>
                      <a:pt x="371" y="0"/>
                      <a:pt x="187" y="83"/>
                      <a:pt x="61" y="241"/>
                    </a:cubicBezTo>
                    <a:cubicBezTo>
                      <a:pt x="0" y="320"/>
                      <a:pt x="40" y="444"/>
                      <a:pt x="115" y="492"/>
                    </a:cubicBezTo>
                    <a:cubicBezTo>
                      <a:pt x="146" y="512"/>
                      <a:pt x="178" y="521"/>
                      <a:pt x="209" y="521"/>
                    </a:cubicBezTo>
                    <a:cubicBezTo>
                      <a:pt x="270" y="521"/>
                      <a:pt x="328" y="489"/>
                      <a:pt x="368" y="439"/>
                    </a:cubicBezTo>
                    <a:cubicBezTo>
                      <a:pt x="412" y="383"/>
                      <a:pt x="471" y="361"/>
                      <a:pt x="533" y="361"/>
                    </a:cubicBezTo>
                    <a:cubicBezTo>
                      <a:pt x="612" y="361"/>
                      <a:pt x="695" y="398"/>
                      <a:pt x="756" y="446"/>
                    </a:cubicBezTo>
                    <a:lnTo>
                      <a:pt x="756" y="444"/>
                    </a:lnTo>
                    <a:cubicBezTo>
                      <a:pt x="782" y="466"/>
                      <a:pt x="814" y="476"/>
                      <a:pt x="847" y="476"/>
                    </a:cubicBezTo>
                    <a:cubicBezTo>
                      <a:pt x="909" y="476"/>
                      <a:pt x="974" y="441"/>
                      <a:pt x="1007" y="391"/>
                    </a:cubicBezTo>
                    <a:cubicBezTo>
                      <a:pt x="1065" y="303"/>
                      <a:pt x="1028" y="199"/>
                      <a:pt x="953" y="139"/>
                    </a:cubicBezTo>
                    <a:cubicBezTo>
                      <a:pt x="834" y="46"/>
                      <a:pt x="695"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2305125" y="3276700"/>
                <a:ext cx="23500" cy="17700"/>
              </a:xfrm>
              <a:custGeom>
                <a:avLst/>
                <a:gdLst/>
                <a:ahLst/>
                <a:cxnLst/>
                <a:rect l="l" t="t" r="r" b="b"/>
                <a:pathLst>
                  <a:path w="940" h="708" extrusionOk="0">
                    <a:moveTo>
                      <a:pt x="233" y="1"/>
                    </a:moveTo>
                    <a:cubicBezTo>
                      <a:pt x="10" y="1"/>
                      <a:pt x="0" y="352"/>
                      <a:pt x="232" y="363"/>
                    </a:cubicBezTo>
                    <a:cubicBezTo>
                      <a:pt x="399" y="373"/>
                      <a:pt x="493" y="459"/>
                      <a:pt x="557" y="609"/>
                    </a:cubicBezTo>
                    <a:cubicBezTo>
                      <a:pt x="586" y="679"/>
                      <a:pt x="640" y="708"/>
                      <a:pt x="696" y="708"/>
                    </a:cubicBezTo>
                    <a:cubicBezTo>
                      <a:pt x="813" y="708"/>
                      <a:pt x="940" y="584"/>
                      <a:pt x="879" y="440"/>
                    </a:cubicBezTo>
                    <a:cubicBezTo>
                      <a:pt x="766" y="172"/>
                      <a:pt x="532" y="14"/>
                      <a:pt x="244" y="1"/>
                    </a:cubicBezTo>
                    <a:cubicBezTo>
                      <a:pt x="240" y="1"/>
                      <a:pt x="237"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2193000" y="3294550"/>
                <a:ext cx="16850" cy="18775"/>
              </a:xfrm>
              <a:custGeom>
                <a:avLst/>
                <a:gdLst/>
                <a:ahLst/>
                <a:cxnLst/>
                <a:rect l="l" t="t" r="r" b="b"/>
                <a:pathLst>
                  <a:path w="674" h="751" extrusionOk="0">
                    <a:moveTo>
                      <a:pt x="48" y="0"/>
                    </a:moveTo>
                    <a:cubicBezTo>
                      <a:pt x="2" y="257"/>
                      <a:pt x="0" y="495"/>
                      <a:pt x="39" y="750"/>
                    </a:cubicBezTo>
                    <a:cubicBezTo>
                      <a:pt x="265" y="716"/>
                      <a:pt x="482" y="616"/>
                      <a:pt x="674" y="432"/>
                    </a:cubicBezTo>
                    <a:cubicBezTo>
                      <a:pt x="392" y="349"/>
                      <a:pt x="187" y="194"/>
                      <a:pt x="48" y="0"/>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260950" y="3321925"/>
                <a:ext cx="39550" cy="30800"/>
              </a:xfrm>
              <a:custGeom>
                <a:avLst/>
                <a:gdLst/>
                <a:ahLst/>
                <a:cxnLst/>
                <a:rect l="l" t="t" r="r" b="b"/>
                <a:pathLst>
                  <a:path w="1582" h="1232" extrusionOk="0">
                    <a:moveTo>
                      <a:pt x="248" y="1"/>
                    </a:moveTo>
                    <a:lnTo>
                      <a:pt x="248" y="1"/>
                    </a:lnTo>
                    <a:cubicBezTo>
                      <a:pt x="248" y="1"/>
                      <a:pt x="1" y="1002"/>
                      <a:pt x="666" y="1207"/>
                    </a:cubicBezTo>
                    <a:cubicBezTo>
                      <a:pt x="721" y="1224"/>
                      <a:pt x="774" y="1232"/>
                      <a:pt x="825" y="1232"/>
                    </a:cubicBezTo>
                    <a:cubicBezTo>
                      <a:pt x="1297" y="1232"/>
                      <a:pt x="1581" y="576"/>
                      <a:pt x="1581" y="576"/>
                    </a:cubicBezTo>
                    <a:cubicBezTo>
                      <a:pt x="1581" y="576"/>
                      <a:pt x="1132" y="379"/>
                      <a:pt x="2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2266700" y="3354100"/>
                <a:ext cx="13325" cy="7425"/>
              </a:xfrm>
              <a:custGeom>
                <a:avLst/>
                <a:gdLst/>
                <a:ahLst/>
                <a:cxnLst/>
                <a:rect l="l" t="t" r="r" b="b"/>
                <a:pathLst>
                  <a:path w="533" h="297" extrusionOk="0">
                    <a:moveTo>
                      <a:pt x="94" y="1"/>
                    </a:moveTo>
                    <a:cubicBezTo>
                      <a:pt x="48" y="1"/>
                      <a:pt x="1" y="47"/>
                      <a:pt x="30" y="99"/>
                    </a:cubicBezTo>
                    <a:cubicBezTo>
                      <a:pt x="113" y="245"/>
                      <a:pt x="264" y="296"/>
                      <a:pt x="423" y="296"/>
                    </a:cubicBezTo>
                    <a:cubicBezTo>
                      <a:pt x="429" y="296"/>
                      <a:pt x="434" y="296"/>
                      <a:pt x="440" y="296"/>
                    </a:cubicBezTo>
                    <a:cubicBezTo>
                      <a:pt x="528" y="294"/>
                      <a:pt x="532" y="160"/>
                      <a:pt x="446" y="160"/>
                    </a:cubicBezTo>
                    <a:cubicBezTo>
                      <a:pt x="445" y="160"/>
                      <a:pt x="445" y="160"/>
                      <a:pt x="444" y="160"/>
                    </a:cubicBezTo>
                    <a:cubicBezTo>
                      <a:pt x="439" y="160"/>
                      <a:pt x="434" y="160"/>
                      <a:pt x="429" y="160"/>
                    </a:cubicBezTo>
                    <a:cubicBezTo>
                      <a:pt x="321" y="160"/>
                      <a:pt x="209" y="138"/>
                      <a:pt x="150" y="35"/>
                    </a:cubicBezTo>
                    <a:cubicBezTo>
                      <a:pt x="137" y="11"/>
                      <a:pt x="115" y="1"/>
                      <a:pt x="94"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184550" y="3242600"/>
                <a:ext cx="52450" cy="64700"/>
              </a:xfrm>
              <a:custGeom>
                <a:avLst/>
                <a:gdLst/>
                <a:ahLst/>
                <a:cxnLst/>
                <a:rect l="l" t="t" r="r" b="b"/>
                <a:pathLst>
                  <a:path w="2098" h="2588" extrusionOk="0">
                    <a:moveTo>
                      <a:pt x="962" y="0"/>
                    </a:moveTo>
                    <a:cubicBezTo>
                      <a:pt x="434" y="0"/>
                      <a:pt x="221" y="487"/>
                      <a:pt x="116" y="1018"/>
                    </a:cubicBezTo>
                    <a:cubicBezTo>
                      <a:pt x="1" y="1601"/>
                      <a:pt x="139" y="2452"/>
                      <a:pt x="950" y="2575"/>
                    </a:cubicBezTo>
                    <a:cubicBezTo>
                      <a:pt x="1004" y="2583"/>
                      <a:pt x="1055" y="2587"/>
                      <a:pt x="1103" y="2587"/>
                    </a:cubicBezTo>
                    <a:cubicBezTo>
                      <a:pt x="1426" y="2587"/>
                      <a:pt x="1648" y="2420"/>
                      <a:pt x="1794" y="2216"/>
                    </a:cubicBezTo>
                    <a:cubicBezTo>
                      <a:pt x="2000" y="1931"/>
                      <a:pt x="2098" y="1372"/>
                      <a:pt x="2002" y="1033"/>
                    </a:cubicBezTo>
                    <a:cubicBezTo>
                      <a:pt x="1877" y="594"/>
                      <a:pt x="1564" y="87"/>
                      <a:pt x="1123" y="14"/>
                    </a:cubicBezTo>
                    <a:cubicBezTo>
                      <a:pt x="1066" y="5"/>
                      <a:pt x="1013" y="0"/>
                      <a:pt x="962"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2202425" y="3253300"/>
                <a:ext cx="19275" cy="39050"/>
              </a:xfrm>
              <a:custGeom>
                <a:avLst/>
                <a:gdLst/>
                <a:ahLst/>
                <a:cxnLst/>
                <a:rect l="l" t="t" r="r" b="b"/>
                <a:pathLst>
                  <a:path w="771" h="1562" extrusionOk="0">
                    <a:moveTo>
                      <a:pt x="104" y="1"/>
                    </a:moveTo>
                    <a:cubicBezTo>
                      <a:pt x="102" y="1"/>
                      <a:pt x="100" y="1"/>
                      <a:pt x="97" y="1"/>
                    </a:cubicBezTo>
                    <a:cubicBezTo>
                      <a:pt x="0" y="3"/>
                      <a:pt x="18" y="150"/>
                      <a:pt x="113" y="150"/>
                    </a:cubicBezTo>
                    <a:cubicBezTo>
                      <a:pt x="113" y="150"/>
                      <a:pt x="114" y="150"/>
                      <a:pt x="115" y="150"/>
                    </a:cubicBezTo>
                    <a:cubicBezTo>
                      <a:pt x="116" y="150"/>
                      <a:pt x="118" y="150"/>
                      <a:pt x="119" y="150"/>
                    </a:cubicBezTo>
                    <a:cubicBezTo>
                      <a:pt x="402" y="150"/>
                      <a:pt x="535" y="510"/>
                      <a:pt x="550" y="735"/>
                    </a:cubicBezTo>
                    <a:cubicBezTo>
                      <a:pt x="567" y="990"/>
                      <a:pt x="475" y="1232"/>
                      <a:pt x="372" y="1459"/>
                    </a:cubicBezTo>
                    <a:cubicBezTo>
                      <a:pt x="345" y="1515"/>
                      <a:pt x="395" y="1561"/>
                      <a:pt x="445" y="1561"/>
                    </a:cubicBezTo>
                    <a:cubicBezTo>
                      <a:pt x="470" y="1561"/>
                      <a:pt x="496" y="1548"/>
                      <a:pt x="510" y="1518"/>
                    </a:cubicBezTo>
                    <a:cubicBezTo>
                      <a:pt x="659" y="1190"/>
                      <a:pt x="771" y="822"/>
                      <a:pt x="650" y="465"/>
                    </a:cubicBezTo>
                    <a:cubicBezTo>
                      <a:pt x="564" y="220"/>
                      <a:pt x="37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2282450" y="4484325"/>
                <a:ext cx="141200" cy="127275"/>
              </a:xfrm>
              <a:custGeom>
                <a:avLst/>
                <a:gdLst/>
                <a:ahLst/>
                <a:cxnLst/>
                <a:rect l="l" t="t" r="r" b="b"/>
                <a:pathLst>
                  <a:path w="5648" h="5091" extrusionOk="0">
                    <a:moveTo>
                      <a:pt x="1715" y="1"/>
                    </a:moveTo>
                    <a:lnTo>
                      <a:pt x="0" y="4760"/>
                    </a:lnTo>
                    <a:lnTo>
                      <a:pt x="2707" y="5090"/>
                    </a:lnTo>
                    <a:lnTo>
                      <a:pt x="5647" y="216"/>
                    </a:lnTo>
                    <a:lnTo>
                      <a:pt x="171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2273200" y="4593600"/>
                <a:ext cx="230675" cy="98400"/>
              </a:xfrm>
              <a:custGeom>
                <a:avLst/>
                <a:gdLst/>
                <a:ahLst/>
                <a:cxnLst/>
                <a:rect l="l" t="t" r="r" b="b"/>
                <a:pathLst>
                  <a:path w="9227" h="3936" extrusionOk="0">
                    <a:moveTo>
                      <a:pt x="153" y="1"/>
                    </a:moveTo>
                    <a:cubicBezTo>
                      <a:pt x="60" y="1"/>
                      <a:pt x="0" y="56"/>
                      <a:pt x="15" y="213"/>
                    </a:cubicBezTo>
                    <a:cubicBezTo>
                      <a:pt x="55" y="619"/>
                      <a:pt x="261" y="2495"/>
                      <a:pt x="360" y="3420"/>
                    </a:cubicBezTo>
                    <a:cubicBezTo>
                      <a:pt x="395" y="3733"/>
                      <a:pt x="416" y="3936"/>
                      <a:pt x="416" y="3936"/>
                    </a:cubicBezTo>
                    <a:lnTo>
                      <a:pt x="9227" y="3936"/>
                    </a:lnTo>
                    <a:cubicBezTo>
                      <a:pt x="9188" y="3746"/>
                      <a:pt x="9146" y="3573"/>
                      <a:pt x="9096" y="3420"/>
                    </a:cubicBezTo>
                    <a:cubicBezTo>
                      <a:pt x="8780" y="2424"/>
                      <a:pt x="8220" y="2114"/>
                      <a:pt x="7590" y="2073"/>
                    </a:cubicBezTo>
                    <a:cubicBezTo>
                      <a:pt x="6865" y="2027"/>
                      <a:pt x="4174" y="1166"/>
                      <a:pt x="4174" y="1166"/>
                    </a:cubicBezTo>
                    <a:cubicBezTo>
                      <a:pt x="4174" y="1166"/>
                      <a:pt x="4228" y="335"/>
                      <a:pt x="3733" y="170"/>
                    </a:cubicBezTo>
                    <a:cubicBezTo>
                      <a:pt x="3662" y="147"/>
                      <a:pt x="3580" y="137"/>
                      <a:pt x="3491" y="137"/>
                    </a:cubicBezTo>
                    <a:cubicBezTo>
                      <a:pt x="2948" y="137"/>
                      <a:pt x="2142" y="506"/>
                      <a:pt x="2142" y="506"/>
                    </a:cubicBezTo>
                    <a:lnTo>
                      <a:pt x="825" y="349"/>
                    </a:lnTo>
                    <a:cubicBezTo>
                      <a:pt x="825" y="349"/>
                      <a:pt x="385"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2282200" y="4679050"/>
                <a:ext cx="221675" cy="12950"/>
              </a:xfrm>
              <a:custGeom>
                <a:avLst/>
                <a:gdLst/>
                <a:ahLst/>
                <a:cxnLst/>
                <a:rect l="l" t="t" r="r" b="b"/>
                <a:pathLst>
                  <a:path w="8867" h="518" extrusionOk="0">
                    <a:moveTo>
                      <a:pt x="0" y="0"/>
                    </a:moveTo>
                    <a:cubicBezTo>
                      <a:pt x="35" y="315"/>
                      <a:pt x="56" y="518"/>
                      <a:pt x="56" y="518"/>
                    </a:cubicBezTo>
                    <a:lnTo>
                      <a:pt x="8867"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2276400" y="4625875"/>
                <a:ext cx="31625" cy="52275"/>
              </a:xfrm>
              <a:custGeom>
                <a:avLst/>
                <a:gdLst/>
                <a:ahLst/>
                <a:cxnLst/>
                <a:rect l="l" t="t" r="r" b="b"/>
                <a:pathLst>
                  <a:path w="1265" h="2091" extrusionOk="0">
                    <a:moveTo>
                      <a:pt x="101" y="0"/>
                    </a:moveTo>
                    <a:cubicBezTo>
                      <a:pt x="41" y="0"/>
                      <a:pt x="0" y="90"/>
                      <a:pt x="66" y="126"/>
                    </a:cubicBezTo>
                    <a:cubicBezTo>
                      <a:pt x="729" y="502"/>
                      <a:pt x="1115" y="1252"/>
                      <a:pt x="781" y="1987"/>
                    </a:cubicBezTo>
                    <a:cubicBezTo>
                      <a:pt x="757" y="2041"/>
                      <a:pt x="805" y="2091"/>
                      <a:pt x="849" y="2091"/>
                    </a:cubicBezTo>
                    <a:cubicBezTo>
                      <a:pt x="869" y="2091"/>
                      <a:pt x="889" y="2081"/>
                      <a:pt x="900" y="2056"/>
                    </a:cubicBezTo>
                    <a:cubicBezTo>
                      <a:pt x="1264" y="1254"/>
                      <a:pt x="869" y="426"/>
                      <a:pt x="135"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65925" y="4622800"/>
                <a:ext cx="38475" cy="14525"/>
              </a:xfrm>
              <a:custGeom>
                <a:avLst/>
                <a:gdLst/>
                <a:ahLst/>
                <a:cxnLst/>
                <a:rect l="l" t="t" r="r" b="b"/>
                <a:pathLst>
                  <a:path w="1539" h="581" extrusionOk="0">
                    <a:moveTo>
                      <a:pt x="893" y="1"/>
                    </a:moveTo>
                    <a:cubicBezTo>
                      <a:pt x="566" y="1"/>
                      <a:pt x="252" y="178"/>
                      <a:pt x="35" y="481"/>
                    </a:cubicBezTo>
                    <a:cubicBezTo>
                      <a:pt x="0" y="532"/>
                      <a:pt x="47" y="581"/>
                      <a:pt x="96" y="581"/>
                    </a:cubicBezTo>
                    <a:cubicBezTo>
                      <a:pt x="116" y="581"/>
                      <a:pt x="137" y="572"/>
                      <a:pt x="152" y="550"/>
                    </a:cubicBezTo>
                    <a:cubicBezTo>
                      <a:pt x="341" y="287"/>
                      <a:pt x="609" y="139"/>
                      <a:pt x="888" y="139"/>
                    </a:cubicBezTo>
                    <a:cubicBezTo>
                      <a:pt x="1063" y="139"/>
                      <a:pt x="1243" y="197"/>
                      <a:pt x="1411" y="322"/>
                    </a:cubicBezTo>
                    <a:cubicBezTo>
                      <a:pt x="1423" y="332"/>
                      <a:pt x="1436" y="336"/>
                      <a:pt x="1447" y="336"/>
                    </a:cubicBezTo>
                    <a:cubicBezTo>
                      <a:pt x="1502" y="336"/>
                      <a:pt x="1538" y="248"/>
                      <a:pt x="1480" y="205"/>
                    </a:cubicBezTo>
                    <a:cubicBezTo>
                      <a:pt x="1292" y="65"/>
                      <a:pt x="1090" y="1"/>
                      <a:pt x="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2384875" y="4628500"/>
                <a:ext cx="38475" cy="14525"/>
              </a:xfrm>
              <a:custGeom>
                <a:avLst/>
                <a:gdLst/>
                <a:ahLst/>
                <a:cxnLst/>
                <a:rect l="l" t="t" r="r" b="b"/>
                <a:pathLst>
                  <a:path w="1539" h="581" extrusionOk="0">
                    <a:moveTo>
                      <a:pt x="895" y="1"/>
                    </a:moveTo>
                    <a:cubicBezTo>
                      <a:pt x="568" y="1"/>
                      <a:pt x="253" y="178"/>
                      <a:pt x="37" y="484"/>
                    </a:cubicBezTo>
                    <a:cubicBezTo>
                      <a:pt x="1" y="533"/>
                      <a:pt x="48" y="581"/>
                      <a:pt x="97" y="581"/>
                    </a:cubicBezTo>
                    <a:cubicBezTo>
                      <a:pt x="118" y="581"/>
                      <a:pt x="139" y="572"/>
                      <a:pt x="154" y="551"/>
                    </a:cubicBezTo>
                    <a:cubicBezTo>
                      <a:pt x="342" y="287"/>
                      <a:pt x="610" y="139"/>
                      <a:pt x="888" y="139"/>
                    </a:cubicBezTo>
                    <a:cubicBezTo>
                      <a:pt x="1064" y="139"/>
                      <a:pt x="1244" y="198"/>
                      <a:pt x="1412" y="324"/>
                    </a:cubicBezTo>
                    <a:cubicBezTo>
                      <a:pt x="1424" y="333"/>
                      <a:pt x="1437"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404475" y="4634250"/>
                <a:ext cx="38475" cy="14525"/>
              </a:xfrm>
              <a:custGeom>
                <a:avLst/>
                <a:gdLst/>
                <a:ahLst/>
                <a:cxnLst/>
                <a:rect l="l" t="t" r="r" b="b"/>
                <a:pathLst>
                  <a:path w="1539" h="581" extrusionOk="0">
                    <a:moveTo>
                      <a:pt x="894" y="0"/>
                    </a:moveTo>
                    <a:cubicBezTo>
                      <a:pt x="566" y="0"/>
                      <a:pt x="252" y="178"/>
                      <a:pt x="35" y="482"/>
                    </a:cubicBezTo>
                    <a:cubicBezTo>
                      <a:pt x="0" y="532"/>
                      <a:pt x="48" y="581"/>
                      <a:pt x="97" y="581"/>
                    </a:cubicBezTo>
                    <a:cubicBezTo>
                      <a:pt x="118" y="581"/>
                      <a:pt x="139" y="572"/>
                      <a:pt x="154" y="551"/>
                    </a:cubicBezTo>
                    <a:cubicBezTo>
                      <a:pt x="341" y="286"/>
                      <a:pt x="609" y="138"/>
                      <a:pt x="888" y="138"/>
                    </a:cubicBezTo>
                    <a:cubicBezTo>
                      <a:pt x="1064" y="138"/>
                      <a:pt x="1244" y="197"/>
                      <a:pt x="1413" y="323"/>
                    </a:cubicBezTo>
                    <a:cubicBezTo>
                      <a:pt x="1425" y="332"/>
                      <a:pt x="1437" y="336"/>
                      <a:pt x="1448" y="336"/>
                    </a:cubicBezTo>
                    <a:cubicBezTo>
                      <a:pt x="1502" y="336"/>
                      <a:pt x="1539" y="248"/>
                      <a:pt x="1482" y="206"/>
                    </a:cubicBezTo>
                    <a:cubicBezTo>
                      <a:pt x="1293" y="65"/>
                      <a:pt x="1091"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1968525" y="3929225"/>
                <a:ext cx="738825" cy="600350"/>
              </a:xfrm>
              <a:custGeom>
                <a:avLst/>
                <a:gdLst/>
                <a:ahLst/>
                <a:cxnLst/>
                <a:rect l="l" t="t" r="r" b="b"/>
                <a:pathLst>
                  <a:path w="29553" h="24014" extrusionOk="0">
                    <a:moveTo>
                      <a:pt x="21752" y="0"/>
                    </a:moveTo>
                    <a:cubicBezTo>
                      <a:pt x="13166" y="0"/>
                      <a:pt x="265" y="3763"/>
                      <a:pt x="265" y="3763"/>
                    </a:cubicBezTo>
                    <a:cubicBezTo>
                      <a:pt x="265" y="3763"/>
                      <a:pt x="0" y="7268"/>
                      <a:pt x="3541" y="9899"/>
                    </a:cubicBezTo>
                    <a:cubicBezTo>
                      <a:pt x="4641" y="10716"/>
                      <a:pt x="6714" y="10984"/>
                      <a:pt x="8959" y="10984"/>
                    </a:cubicBezTo>
                    <a:cubicBezTo>
                      <a:pt x="13219" y="10984"/>
                      <a:pt x="18095" y="10020"/>
                      <a:pt x="18095" y="10020"/>
                    </a:cubicBezTo>
                    <a:lnTo>
                      <a:pt x="18095" y="10020"/>
                    </a:lnTo>
                    <a:lnTo>
                      <a:pt x="12849" y="23695"/>
                    </a:lnTo>
                    <a:lnTo>
                      <a:pt x="18845" y="24014"/>
                    </a:lnTo>
                    <a:cubicBezTo>
                      <a:pt x="18845" y="24014"/>
                      <a:pt x="29553" y="6968"/>
                      <a:pt x="29229" y="3425"/>
                    </a:cubicBezTo>
                    <a:cubicBezTo>
                      <a:pt x="28994" y="865"/>
                      <a:pt x="25869" y="0"/>
                      <a:pt x="21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2607400" y="3999600"/>
                <a:ext cx="91450" cy="17200"/>
              </a:xfrm>
              <a:custGeom>
                <a:avLst/>
                <a:gdLst/>
                <a:ahLst/>
                <a:cxnLst/>
                <a:rect l="l" t="t" r="r" b="b"/>
                <a:pathLst>
                  <a:path w="3658" h="688" extrusionOk="0">
                    <a:moveTo>
                      <a:pt x="132" y="1"/>
                    </a:moveTo>
                    <a:cubicBezTo>
                      <a:pt x="53" y="1"/>
                      <a:pt x="0" y="121"/>
                      <a:pt x="84" y="171"/>
                    </a:cubicBezTo>
                    <a:cubicBezTo>
                      <a:pt x="666" y="515"/>
                      <a:pt x="1321" y="687"/>
                      <a:pt x="1978" y="687"/>
                    </a:cubicBezTo>
                    <a:cubicBezTo>
                      <a:pt x="2519" y="687"/>
                      <a:pt x="3062" y="570"/>
                      <a:pt x="3566" y="334"/>
                    </a:cubicBezTo>
                    <a:cubicBezTo>
                      <a:pt x="3657" y="291"/>
                      <a:pt x="3601" y="167"/>
                      <a:pt x="3515" y="167"/>
                    </a:cubicBezTo>
                    <a:cubicBezTo>
                      <a:pt x="3502" y="167"/>
                      <a:pt x="3488" y="170"/>
                      <a:pt x="3474" y="177"/>
                    </a:cubicBezTo>
                    <a:cubicBezTo>
                      <a:pt x="3002" y="398"/>
                      <a:pt x="2492" y="508"/>
                      <a:pt x="1984" y="508"/>
                    </a:cubicBezTo>
                    <a:cubicBezTo>
                      <a:pt x="1356" y="508"/>
                      <a:pt x="730" y="341"/>
                      <a:pt x="177" y="14"/>
                    </a:cubicBezTo>
                    <a:cubicBezTo>
                      <a:pt x="161" y="5"/>
                      <a:pt x="14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022800" y="4022700"/>
                <a:ext cx="483725" cy="459800"/>
              </a:xfrm>
              <a:custGeom>
                <a:avLst/>
                <a:gdLst/>
                <a:ahLst/>
                <a:cxnLst/>
                <a:rect l="l" t="t" r="r" b="b"/>
                <a:pathLst>
                  <a:path w="19349" h="18392" extrusionOk="0">
                    <a:moveTo>
                      <a:pt x="18005" y="0"/>
                    </a:moveTo>
                    <a:cubicBezTo>
                      <a:pt x="17998" y="0"/>
                      <a:pt x="17991" y="1"/>
                      <a:pt x="17984" y="3"/>
                    </a:cubicBezTo>
                    <a:cubicBezTo>
                      <a:pt x="17731" y="60"/>
                      <a:pt x="17485" y="185"/>
                      <a:pt x="17255" y="373"/>
                    </a:cubicBezTo>
                    <a:cubicBezTo>
                      <a:pt x="17215" y="404"/>
                      <a:pt x="17209" y="461"/>
                      <a:pt x="17242" y="500"/>
                    </a:cubicBezTo>
                    <a:cubicBezTo>
                      <a:pt x="17259" y="523"/>
                      <a:pt x="17286" y="534"/>
                      <a:pt x="17313" y="534"/>
                    </a:cubicBezTo>
                    <a:cubicBezTo>
                      <a:pt x="17332" y="534"/>
                      <a:pt x="17353" y="527"/>
                      <a:pt x="17368" y="513"/>
                    </a:cubicBezTo>
                    <a:cubicBezTo>
                      <a:pt x="17579" y="344"/>
                      <a:pt x="17800" y="231"/>
                      <a:pt x="18026" y="179"/>
                    </a:cubicBezTo>
                    <a:cubicBezTo>
                      <a:pt x="18074" y="168"/>
                      <a:pt x="18105" y="120"/>
                      <a:pt x="18094" y="70"/>
                    </a:cubicBezTo>
                    <a:cubicBezTo>
                      <a:pt x="18084" y="29"/>
                      <a:pt x="18047" y="0"/>
                      <a:pt x="18005" y="0"/>
                    </a:cubicBezTo>
                    <a:close/>
                    <a:moveTo>
                      <a:pt x="18778" y="38"/>
                    </a:moveTo>
                    <a:cubicBezTo>
                      <a:pt x="18743" y="38"/>
                      <a:pt x="18710" y="59"/>
                      <a:pt x="18694" y="93"/>
                    </a:cubicBezTo>
                    <a:cubicBezTo>
                      <a:pt x="18675" y="139"/>
                      <a:pt x="18696" y="193"/>
                      <a:pt x="18742" y="212"/>
                    </a:cubicBezTo>
                    <a:cubicBezTo>
                      <a:pt x="18945" y="300"/>
                      <a:pt x="19074" y="479"/>
                      <a:pt x="19137" y="757"/>
                    </a:cubicBezTo>
                    <a:lnTo>
                      <a:pt x="19135" y="757"/>
                    </a:lnTo>
                    <a:cubicBezTo>
                      <a:pt x="19145" y="799"/>
                      <a:pt x="19183" y="828"/>
                      <a:pt x="19225" y="828"/>
                    </a:cubicBezTo>
                    <a:cubicBezTo>
                      <a:pt x="19231" y="828"/>
                      <a:pt x="19237" y="828"/>
                      <a:pt x="19245" y="826"/>
                    </a:cubicBezTo>
                    <a:cubicBezTo>
                      <a:pt x="19292" y="814"/>
                      <a:pt x="19325" y="766"/>
                      <a:pt x="19314" y="718"/>
                    </a:cubicBezTo>
                    <a:cubicBezTo>
                      <a:pt x="19239" y="383"/>
                      <a:pt x="19070" y="156"/>
                      <a:pt x="18813" y="45"/>
                    </a:cubicBezTo>
                    <a:cubicBezTo>
                      <a:pt x="18801" y="40"/>
                      <a:pt x="18790" y="38"/>
                      <a:pt x="18778" y="38"/>
                    </a:cubicBezTo>
                    <a:close/>
                    <a:moveTo>
                      <a:pt x="16778" y="927"/>
                    </a:moveTo>
                    <a:cubicBezTo>
                      <a:pt x="16750" y="927"/>
                      <a:pt x="16723" y="940"/>
                      <a:pt x="16705" y="964"/>
                    </a:cubicBezTo>
                    <a:cubicBezTo>
                      <a:pt x="16561" y="1162"/>
                      <a:pt x="16423" y="1382"/>
                      <a:pt x="16283" y="1643"/>
                    </a:cubicBezTo>
                    <a:cubicBezTo>
                      <a:pt x="16258" y="1687"/>
                      <a:pt x="16275" y="1743"/>
                      <a:pt x="16319" y="1766"/>
                    </a:cubicBezTo>
                    <a:cubicBezTo>
                      <a:pt x="16333" y="1773"/>
                      <a:pt x="16348" y="1777"/>
                      <a:pt x="16361" y="1777"/>
                    </a:cubicBezTo>
                    <a:cubicBezTo>
                      <a:pt x="16394" y="1777"/>
                      <a:pt x="16425" y="1760"/>
                      <a:pt x="16442" y="1729"/>
                    </a:cubicBezTo>
                    <a:cubicBezTo>
                      <a:pt x="16578" y="1476"/>
                      <a:pt x="16712" y="1261"/>
                      <a:pt x="16852" y="1071"/>
                    </a:cubicBezTo>
                    <a:cubicBezTo>
                      <a:pt x="16881" y="1031"/>
                      <a:pt x="16872" y="975"/>
                      <a:pt x="16831" y="945"/>
                    </a:cubicBezTo>
                    <a:cubicBezTo>
                      <a:pt x="16815" y="933"/>
                      <a:pt x="16796" y="927"/>
                      <a:pt x="16778" y="927"/>
                    </a:cubicBezTo>
                    <a:close/>
                    <a:moveTo>
                      <a:pt x="97" y="1036"/>
                    </a:moveTo>
                    <a:cubicBezTo>
                      <a:pt x="94" y="1036"/>
                      <a:pt x="90" y="1036"/>
                      <a:pt x="87" y="1037"/>
                    </a:cubicBezTo>
                    <a:cubicBezTo>
                      <a:pt x="37" y="1043"/>
                      <a:pt x="1" y="1089"/>
                      <a:pt x="6" y="1138"/>
                    </a:cubicBezTo>
                    <a:cubicBezTo>
                      <a:pt x="8" y="1150"/>
                      <a:pt x="45" y="1463"/>
                      <a:pt x="185" y="1923"/>
                    </a:cubicBezTo>
                    <a:cubicBezTo>
                      <a:pt x="196" y="1963"/>
                      <a:pt x="233" y="1988"/>
                      <a:pt x="271" y="1988"/>
                    </a:cubicBezTo>
                    <a:cubicBezTo>
                      <a:pt x="281" y="1988"/>
                      <a:pt x="288" y="1986"/>
                      <a:pt x="298" y="1984"/>
                    </a:cubicBezTo>
                    <a:cubicBezTo>
                      <a:pt x="346" y="1969"/>
                      <a:pt x="373" y="1919"/>
                      <a:pt x="359" y="1871"/>
                    </a:cubicBezTo>
                    <a:cubicBezTo>
                      <a:pt x="225" y="1426"/>
                      <a:pt x="187" y="1119"/>
                      <a:pt x="187" y="1117"/>
                    </a:cubicBezTo>
                    <a:cubicBezTo>
                      <a:pt x="181" y="1071"/>
                      <a:pt x="143" y="1036"/>
                      <a:pt x="97" y="1036"/>
                    </a:cubicBezTo>
                    <a:close/>
                    <a:moveTo>
                      <a:pt x="19254" y="1430"/>
                    </a:moveTo>
                    <a:cubicBezTo>
                      <a:pt x="19206" y="1430"/>
                      <a:pt x="19166" y="1465"/>
                      <a:pt x="19162" y="1513"/>
                    </a:cubicBezTo>
                    <a:cubicBezTo>
                      <a:pt x="19141" y="1739"/>
                      <a:pt x="19099" y="1996"/>
                      <a:pt x="19037" y="2278"/>
                    </a:cubicBezTo>
                    <a:cubicBezTo>
                      <a:pt x="19026" y="2326"/>
                      <a:pt x="19057" y="2376"/>
                      <a:pt x="19106" y="2385"/>
                    </a:cubicBezTo>
                    <a:cubicBezTo>
                      <a:pt x="19112" y="2387"/>
                      <a:pt x="19120" y="2387"/>
                      <a:pt x="19126" y="2387"/>
                    </a:cubicBezTo>
                    <a:cubicBezTo>
                      <a:pt x="19168" y="2387"/>
                      <a:pt x="19204" y="2358"/>
                      <a:pt x="19214" y="2316"/>
                    </a:cubicBezTo>
                    <a:cubicBezTo>
                      <a:pt x="19277" y="2029"/>
                      <a:pt x="19321" y="1762"/>
                      <a:pt x="19342" y="1530"/>
                    </a:cubicBezTo>
                    <a:cubicBezTo>
                      <a:pt x="19348" y="1480"/>
                      <a:pt x="19312" y="1436"/>
                      <a:pt x="19262" y="1430"/>
                    </a:cubicBezTo>
                    <a:cubicBezTo>
                      <a:pt x="19259" y="1430"/>
                      <a:pt x="19257" y="1430"/>
                      <a:pt x="19254" y="1430"/>
                    </a:cubicBezTo>
                    <a:close/>
                    <a:moveTo>
                      <a:pt x="16018" y="2303"/>
                    </a:moveTo>
                    <a:cubicBezTo>
                      <a:pt x="15983" y="2303"/>
                      <a:pt x="15949" y="2323"/>
                      <a:pt x="15934" y="2357"/>
                    </a:cubicBezTo>
                    <a:cubicBezTo>
                      <a:pt x="15822" y="2604"/>
                      <a:pt x="15721" y="2851"/>
                      <a:pt x="15625" y="3084"/>
                    </a:cubicBezTo>
                    <a:cubicBezTo>
                      <a:pt x="15606" y="3130"/>
                      <a:pt x="15627" y="3183"/>
                      <a:pt x="15673" y="3203"/>
                    </a:cubicBezTo>
                    <a:cubicBezTo>
                      <a:pt x="15684" y="3208"/>
                      <a:pt x="15696" y="3210"/>
                      <a:pt x="15707" y="3210"/>
                    </a:cubicBezTo>
                    <a:cubicBezTo>
                      <a:pt x="15744" y="3210"/>
                      <a:pt x="15778" y="3189"/>
                      <a:pt x="15792" y="3153"/>
                    </a:cubicBezTo>
                    <a:cubicBezTo>
                      <a:pt x="15888" y="2922"/>
                      <a:pt x="15989" y="2675"/>
                      <a:pt x="16099" y="2431"/>
                    </a:cubicBezTo>
                    <a:cubicBezTo>
                      <a:pt x="16120" y="2385"/>
                      <a:pt x="16099" y="2332"/>
                      <a:pt x="16054" y="2311"/>
                    </a:cubicBezTo>
                    <a:cubicBezTo>
                      <a:pt x="16042" y="2306"/>
                      <a:pt x="16030" y="2303"/>
                      <a:pt x="16018" y="2303"/>
                    </a:cubicBezTo>
                    <a:close/>
                    <a:moveTo>
                      <a:pt x="546" y="2544"/>
                    </a:moveTo>
                    <a:cubicBezTo>
                      <a:pt x="534" y="2544"/>
                      <a:pt x="521" y="2547"/>
                      <a:pt x="509" y="2552"/>
                    </a:cubicBezTo>
                    <a:cubicBezTo>
                      <a:pt x="465" y="2573"/>
                      <a:pt x="444" y="2627"/>
                      <a:pt x="465" y="2673"/>
                    </a:cubicBezTo>
                    <a:cubicBezTo>
                      <a:pt x="574" y="2919"/>
                      <a:pt x="701" y="3156"/>
                      <a:pt x="839" y="3377"/>
                    </a:cubicBezTo>
                    <a:cubicBezTo>
                      <a:pt x="856" y="3406"/>
                      <a:pt x="887" y="3421"/>
                      <a:pt x="916" y="3421"/>
                    </a:cubicBezTo>
                    <a:cubicBezTo>
                      <a:pt x="933" y="3421"/>
                      <a:pt x="950" y="3415"/>
                      <a:pt x="964" y="3406"/>
                    </a:cubicBezTo>
                    <a:cubicBezTo>
                      <a:pt x="1008" y="3381"/>
                      <a:pt x="1019" y="3323"/>
                      <a:pt x="992" y="3281"/>
                    </a:cubicBezTo>
                    <a:cubicBezTo>
                      <a:pt x="860" y="3068"/>
                      <a:pt x="737" y="2838"/>
                      <a:pt x="630" y="2598"/>
                    </a:cubicBezTo>
                    <a:cubicBezTo>
                      <a:pt x="614" y="2564"/>
                      <a:pt x="581" y="2544"/>
                      <a:pt x="546" y="2544"/>
                    </a:cubicBezTo>
                    <a:close/>
                    <a:moveTo>
                      <a:pt x="18928" y="2969"/>
                    </a:moveTo>
                    <a:cubicBezTo>
                      <a:pt x="18889" y="2969"/>
                      <a:pt x="18852" y="2994"/>
                      <a:pt x="18840" y="3034"/>
                    </a:cubicBezTo>
                    <a:cubicBezTo>
                      <a:pt x="18773" y="3266"/>
                      <a:pt x="18692" y="3517"/>
                      <a:pt x="18604" y="3780"/>
                    </a:cubicBezTo>
                    <a:cubicBezTo>
                      <a:pt x="18587" y="3828"/>
                      <a:pt x="18611" y="3880"/>
                      <a:pt x="18659" y="3895"/>
                    </a:cubicBezTo>
                    <a:cubicBezTo>
                      <a:pt x="18669" y="3899"/>
                      <a:pt x="18681" y="3901"/>
                      <a:pt x="18690" y="3901"/>
                    </a:cubicBezTo>
                    <a:cubicBezTo>
                      <a:pt x="18727" y="3901"/>
                      <a:pt x="18763" y="3876"/>
                      <a:pt x="18775" y="3837"/>
                    </a:cubicBezTo>
                    <a:cubicBezTo>
                      <a:pt x="18865" y="3573"/>
                      <a:pt x="18945" y="3320"/>
                      <a:pt x="19014" y="3086"/>
                    </a:cubicBezTo>
                    <a:cubicBezTo>
                      <a:pt x="19030" y="3036"/>
                      <a:pt x="19001" y="2986"/>
                      <a:pt x="18953" y="2972"/>
                    </a:cubicBezTo>
                    <a:cubicBezTo>
                      <a:pt x="18945" y="2970"/>
                      <a:pt x="18936" y="2969"/>
                      <a:pt x="18928" y="2969"/>
                    </a:cubicBezTo>
                    <a:close/>
                    <a:moveTo>
                      <a:pt x="15400" y="3752"/>
                    </a:moveTo>
                    <a:cubicBezTo>
                      <a:pt x="15366" y="3752"/>
                      <a:pt x="15333" y="3772"/>
                      <a:pt x="15318" y="3805"/>
                    </a:cubicBezTo>
                    <a:cubicBezTo>
                      <a:pt x="15235" y="3981"/>
                      <a:pt x="15166" y="4110"/>
                      <a:pt x="15105" y="4198"/>
                    </a:cubicBezTo>
                    <a:cubicBezTo>
                      <a:pt x="15065" y="4256"/>
                      <a:pt x="14992" y="4317"/>
                      <a:pt x="14886" y="4380"/>
                    </a:cubicBezTo>
                    <a:cubicBezTo>
                      <a:pt x="14844" y="4407"/>
                      <a:pt x="14831" y="4463"/>
                      <a:pt x="14856" y="4505"/>
                    </a:cubicBezTo>
                    <a:cubicBezTo>
                      <a:pt x="14873" y="4534"/>
                      <a:pt x="14904" y="4549"/>
                      <a:pt x="14934" y="4549"/>
                    </a:cubicBezTo>
                    <a:cubicBezTo>
                      <a:pt x="14950" y="4549"/>
                      <a:pt x="14967" y="4545"/>
                      <a:pt x="14980" y="4536"/>
                    </a:cubicBezTo>
                    <a:cubicBezTo>
                      <a:pt x="15109" y="4459"/>
                      <a:pt x="15199" y="4382"/>
                      <a:pt x="15255" y="4302"/>
                    </a:cubicBezTo>
                    <a:cubicBezTo>
                      <a:pt x="15322" y="4204"/>
                      <a:pt x="15395" y="4070"/>
                      <a:pt x="15483" y="3882"/>
                    </a:cubicBezTo>
                    <a:cubicBezTo>
                      <a:pt x="15502" y="3836"/>
                      <a:pt x="15483" y="3782"/>
                      <a:pt x="15437" y="3761"/>
                    </a:cubicBezTo>
                    <a:cubicBezTo>
                      <a:pt x="15425" y="3755"/>
                      <a:pt x="15413" y="3752"/>
                      <a:pt x="15400" y="3752"/>
                    </a:cubicBezTo>
                    <a:close/>
                    <a:moveTo>
                      <a:pt x="1382" y="3871"/>
                    </a:moveTo>
                    <a:cubicBezTo>
                      <a:pt x="1361" y="3871"/>
                      <a:pt x="1340" y="3878"/>
                      <a:pt x="1322" y="3893"/>
                    </a:cubicBezTo>
                    <a:cubicBezTo>
                      <a:pt x="1286" y="3928"/>
                      <a:pt x="1280" y="3983"/>
                      <a:pt x="1315" y="4022"/>
                    </a:cubicBezTo>
                    <a:cubicBezTo>
                      <a:pt x="1491" y="4225"/>
                      <a:pt x="1683" y="4415"/>
                      <a:pt x="1886" y="4582"/>
                    </a:cubicBezTo>
                    <a:cubicBezTo>
                      <a:pt x="1904" y="4595"/>
                      <a:pt x="1925" y="4603"/>
                      <a:pt x="1944" y="4603"/>
                    </a:cubicBezTo>
                    <a:cubicBezTo>
                      <a:pt x="1971" y="4603"/>
                      <a:pt x="1996" y="4591"/>
                      <a:pt x="2015" y="4568"/>
                    </a:cubicBezTo>
                    <a:cubicBezTo>
                      <a:pt x="2045" y="4530"/>
                      <a:pt x="2040" y="4472"/>
                      <a:pt x="2001" y="4442"/>
                    </a:cubicBezTo>
                    <a:cubicBezTo>
                      <a:pt x="1806" y="4281"/>
                      <a:pt x="1622" y="4098"/>
                      <a:pt x="1451" y="3903"/>
                    </a:cubicBezTo>
                    <a:cubicBezTo>
                      <a:pt x="1433" y="3882"/>
                      <a:pt x="1408" y="3871"/>
                      <a:pt x="1382" y="3871"/>
                    </a:cubicBezTo>
                    <a:close/>
                    <a:moveTo>
                      <a:pt x="14210" y="4673"/>
                    </a:moveTo>
                    <a:cubicBezTo>
                      <a:pt x="14201" y="4673"/>
                      <a:pt x="14191" y="4675"/>
                      <a:pt x="14182" y="4678"/>
                    </a:cubicBezTo>
                    <a:cubicBezTo>
                      <a:pt x="13964" y="4749"/>
                      <a:pt x="13710" y="4818"/>
                      <a:pt x="13430" y="4885"/>
                    </a:cubicBezTo>
                    <a:cubicBezTo>
                      <a:pt x="13382" y="4896"/>
                      <a:pt x="13352" y="4946"/>
                      <a:pt x="13363" y="4994"/>
                    </a:cubicBezTo>
                    <a:cubicBezTo>
                      <a:pt x="13373" y="5036"/>
                      <a:pt x="13411" y="5063"/>
                      <a:pt x="13451" y="5063"/>
                    </a:cubicBezTo>
                    <a:cubicBezTo>
                      <a:pt x="13459" y="5063"/>
                      <a:pt x="13465" y="5063"/>
                      <a:pt x="13472" y="5061"/>
                    </a:cubicBezTo>
                    <a:cubicBezTo>
                      <a:pt x="13758" y="4994"/>
                      <a:pt x="14015" y="4923"/>
                      <a:pt x="14238" y="4850"/>
                    </a:cubicBezTo>
                    <a:cubicBezTo>
                      <a:pt x="14286" y="4835"/>
                      <a:pt x="14313" y="4783"/>
                      <a:pt x="14297" y="4735"/>
                    </a:cubicBezTo>
                    <a:cubicBezTo>
                      <a:pt x="14285" y="4698"/>
                      <a:pt x="14249" y="4673"/>
                      <a:pt x="14210" y="4673"/>
                    </a:cubicBezTo>
                    <a:close/>
                    <a:moveTo>
                      <a:pt x="12682" y="5046"/>
                    </a:moveTo>
                    <a:cubicBezTo>
                      <a:pt x="12677" y="5046"/>
                      <a:pt x="12671" y="5047"/>
                      <a:pt x="12665" y="5048"/>
                    </a:cubicBezTo>
                    <a:cubicBezTo>
                      <a:pt x="12421" y="5094"/>
                      <a:pt x="12160" y="5138"/>
                      <a:pt x="11892" y="5180"/>
                    </a:cubicBezTo>
                    <a:cubicBezTo>
                      <a:pt x="11842" y="5188"/>
                      <a:pt x="11807" y="5234"/>
                      <a:pt x="11815" y="5284"/>
                    </a:cubicBezTo>
                    <a:lnTo>
                      <a:pt x="11815" y="5282"/>
                    </a:lnTo>
                    <a:cubicBezTo>
                      <a:pt x="11823" y="5328"/>
                      <a:pt x="11861" y="5361"/>
                      <a:pt x="11905" y="5361"/>
                    </a:cubicBezTo>
                    <a:cubicBezTo>
                      <a:pt x="11909" y="5361"/>
                      <a:pt x="11915" y="5359"/>
                      <a:pt x="11919" y="5359"/>
                    </a:cubicBezTo>
                    <a:cubicBezTo>
                      <a:pt x="12191" y="5316"/>
                      <a:pt x="12452" y="5272"/>
                      <a:pt x="12698" y="5226"/>
                    </a:cubicBezTo>
                    <a:cubicBezTo>
                      <a:pt x="12747" y="5217"/>
                      <a:pt x="12780" y="5169"/>
                      <a:pt x="12770" y="5119"/>
                    </a:cubicBezTo>
                    <a:cubicBezTo>
                      <a:pt x="12762" y="5077"/>
                      <a:pt x="12725" y="5046"/>
                      <a:pt x="12682" y="5046"/>
                    </a:cubicBezTo>
                    <a:close/>
                    <a:moveTo>
                      <a:pt x="2592" y="4863"/>
                    </a:moveTo>
                    <a:cubicBezTo>
                      <a:pt x="2560" y="4863"/>
                      <a:pt x="2530" y="4880"/>
                      <a:pt x="2514" y="4910"/>
                    </a:cubicBezTo>
                    <a:cubicBezTo>
                      <a:pt x="2489" y="4954"/>
                      <a:pt x="2504" y="5010"/>
                      <a:pt x="2548" y="5034"/>
                    </a:cubicBezTo>
                    <a:cubicBezTo>
                      <a:pt x="2776" y="5163"/>
                      <a:pt x="3022" y="5274"/>
                      <a:pt x="3277" y="5364"/>
                    </a:cubicBezTo>
                    <a:cubicBezTo>
                      <a:pt x="3287" y="5368"/>
                      <a:pt x="3296" y="5370"/>
                      <a:pt x="3308" y="5370"/>
                    </a:cubicBezTo>
                    <a:cubicBezTo>
                      <a:pt x="3344" y="5370"/>
                      <a:pt x="3379" y="5347"/>
                      <a:pt x="3392" y="5309"/>
                    </a:cubicBezTo>
                    <a:cubicBezTo>
                      <a:pt x="3409" y="5263"/>
                      <a:pt x="3384" y="5211"/>
                      <a:pt x="3336" y="5194"/>
                    </a:cubicBezTo>
                    <a:cubicBezTo>
                      <a:pt x="3093" y="5107"/>
                      <a:pt x="2857" y="5000"/>
                      <a:pt x="2636" y="4875"/>
                    </a:cubicBezTo>
                    <a:cubicBezTo>
                      <a:pt x="2622" y="4867"/>
                      <a:pt x="2607" y="4863"/>
                      <a:pt x="2592" y="4863"/>
                    </a:cubicBezTo>
                    <a:close/>
                    <a:moveTo>
                      <a:pt x="18424" y="4459"/>
                    </a:moveTo>
                    <a:cubicBezTo>
                      <a:pt x="18387" y="4459"/>
                      <a:pt x="18352" y="4481"/>
                      <a:pt x="18339" y="4518"/>
                    </a:cubicBezTo>
                    <a:cubicBezTo>
                      <a:pt x="18253" y="4749"/>
                      <a:pt x="18159" y="4994"/>
                      <a:pt x="18055" y="5251"/>
                    </a:cubicBezTo>
                    <a:cubicBezTo>
                      <a:pt x="18038" y="5297"/>
                      <a:pt x="18061" y="5351"/>
                      <a:pt x="18107" y="5368"/>
                    </a:cubicBezTo>
                    <a:cubicBezTo>
                      <a:pt x="18118" y="5372"/>
                      <a:pt x="18128" y="5374"/>
                      <a:pt x="18140" y="5374"/>
                    </a:cubicBezTo>
                    <a:cubicBezTo>
                      <a:pt x="18176" y="5374"/>
                      <a:pt x="18211" y="5353"/>
                      <a:pt x="18224" y="5318"/>
                    </a:cubicBezTo>
                    <a:cubicBezTo>
                      <a:pt x="18328" y="5059"/>
                      <a:pt x="18423" y="4812"/>
                      <a:pt x="18510" y="4582"/>
                    </a:cubicBezTo>
                    <a:cubicBezTo>
                      <a:pt x="18527" y="4536"/>
                      <a:pt x="18502" y="4482"/>
                      <a:pt x="18456" y="4465"/>
                    </a:cubicBezTo>
                    <a:cubicBezTo>
                      <a:pt x="18445" y="4461"/>
                      <a:pt x="18434" y="4459"/>
                      <a:pt x="18424" y="4459"/>
                    </a:cubicBezTo>
                    <a:close/>
                    <a:moveTo>
                      <a:pt x="11128" y="5289"/>
                    </a:moveTo>
                    <a:cubicBezTo>
                      <a:pt x="11124" y="5289"/>
                      <a:pt x="11119" y="5289"/>
                      <a:pt x="11115" y="5290"/>
                    </a:cubicBezTo>
                    <a:cubicBezTo>
                      <a:pt x="10862" y="5320"/>
                      <a:pt x="10599" y="5351"/>
                      <a:pt x="10334" y="5378"/>
                    </a:cubicBezTo>
                    <a:cubicBezTo>
                      <a:pt x="10284" y="5384"/>
                      <a:pt x="10248" y="5428"/>
                      <a:pt x="10254" y="5478"/>
                    </a:cubicBezTo>
                    <a:cubicBezTo>
                      <a:pt x="10259" y="5524"/>
                      <a:pt x="10298" y="5560"/>
                      <a:pt x="10344" y="5560"/>
                    </a:cubicBezTo>
                    <a:cubicBezTo>
                      <a:pt x="10348" y="5560"/>
                      <a:pt x="10350" y="5558"/>
                      <a:pt x="10353" y="5558"/>
                    </a:cubicBezTo>
                    <a:cubicBezTo>
                      <a:pt x="10618" y="5531"/>
                      <a:pt x="10883" y="5501"/>
                      <a:pt x="11138" y="5468"/>
                    </a:cubicBezTo>
                    <a:cubicBezTo>
                      <a:pt x="11188" y="5462"/>
                      <a:pt x="11222" y="5416"/>
                      <a:pt x="11217" y="5368"/>
                    </a:cubicBezTo>
                    <a:cubicBezTo>
                      <a:pt x="11211" y="5323"/>
                      <a:pt x="11173" y="5289"/>
                      <a:pt x="11128" y="5289"/>
                    </a:cubicBezTo>
                    <a:close/>
                    <a:moveTo>
                      <a:pt x="4064" y="5393"/>
                    </a:moveTo>
                    <a:cubicBezTo>
                      <a:pt x="4022" y="5393"/>
                      <a:pt x="3984" y="5424"/>
                      <a:pt x="3975" y="5466"/>
                    </a:cubicBezTo>
                    <a:cubicBezTo>
                      <a:pt x="3966" y="5516"/>
                      <a:pt x="3998" y="5564"/>
                      <a:pt x="4048" y="5573"/>
                    </a:cubicBezTo>
                    <a:cubicBezTo>
                      <a:pt x="4238" y="5610"/>
                      <a:pt x="4438" y="5637"/>
                      <a:pt x="4639" y="5656"/>
                    </a:cubicBezTo>
                    <a:cubicBezTo>
                      <a:pt x="4704" y="5662"/>
                      <a:pt x="4769" y="5666"/>
                      <a:pt x="4837" y="5671"/>
                    </a:cubicBezTo>
                    <a:lnTo>
                      <a:pt x="4844" y="5671"/>
                    </a:lnTo>
                    <a:cubicBezTo>
                      <a:pt x="4890" y="5671"/>
                      <a:pt x="4931" y="5637"/>
                      <a:pt x="4934" y="5589"/>
                    </a:cubicBezTo>
                    <a:cubicBezTo>
                      <a:pt x="4938" y="5539"/>
                      <a:pt x="4900" y="5495"/>
                      <a:pt x="4850" y="5491"/>
                    </a:cubicBezTo>
                    <a:cubicBezTo>
                      <a:pt x="4785" y="5485"/>
                      <a:pt x="4720" y="5479"/>
                      <a:pt x="4654" y="5474"/>
                    </a:cubicBezTo>
                    <a:cubicBezTo>
                      <a:pt x="4459" y="5456"/>
                      <a:pt x="4267" y="5430"/>
                      <a:pt x="4081" y="5395"/>
                    </a:cubicBezTo>
                    <a:cubicBezTo>
                      <a:pt x="4075" y="5394"/>
                      <a:pt x="4069" y="5393"/>
                      <a:pt x="4064" y="5393"/>
                    </a:cubicBezTo>
                    <a:close/>
                    <a:moveTo>
                      <a:pt x="9560" y="5449"/>
                    </a:moveTo>
                    <a:cubicBezTo>
                      <a:pt x="9558" y="5449"/>
                      <a:pt x="9556" y="5449"/>
                      <a:pt x="9554" y="5449"/>
                    </a:cubicBezTo>
                    <a:cubicBezTo>
                      <a:pt x="9295" y="5470"/>
                      <a:pt x="9032" y="5489"/>
                      <a:pt x="8769" y="5504"/>
                    </a:cubicBezTo>
                    <a:cubicBezTo>
                      <a:pt x="8719" y="5506"/>
                      <a:pt x="8681" y="5550"/>
                      <a:pt x="8685" y="5600"/>
                    </a:cubicBezTo>
                    <a:cubicBezTo>
                      <a:pt x="8688" y="5648"/>
                      <a:pt x="8729" y="5685"/>
                      <a:pt x="8775" y="5685"/>
                    </a:cubicBezTo>
                    <a:lnTo>
                      <a:pt x="8780" y="5685"/>
                    </a:lnTo>
                    <a:cubicBezTo>
                      <a:pt x="9043" y="5669"/>
                      <a:pt x="9308" y="5652"/>
                      <a:pt x="9567" y="5631"/>
                    </a:cubicBezTo>
                    <a:cubicBezTo>
                      <a:pt x="9619" y="5627"/>
                      <a:pt x="9655" y="5583"/>
                      <a:pt x="9651" y="5533"/>
                    </a:cubicBezTo>
                    <a:cubicBezTo>
                      <a:pt x="9648" y="5486"/>
                      <a:pt x="9607" y="5449"/>
                      <a:pt x="9560" y="5449"/>
                    </a:cubicBezTo>
                    <a:close/>
                    <a:moveTo>
                      <a:pt x="5629" y="5539"/>
                    </a:moveTo>
                    <a:cubicBezTo>
                      <a:pt x="5581" y="5539"/>
                      <a:pt x="5540" y="5577"/>
                      <a:pt x="5539" y="5625"/>
                    </a:cubicBezTo>
                    <a:cubicBezTo>
                      <a:pt x="5537" y="5675"/>
                      <a:pt x="5575" y="5717"/>
                      <a:pt x="5625" y="5719"/>
                    </a:cubicBezTo>
                    <a:cubicBezTo>
                      <a:pt x="5880" y="5731"/>
                      <a:pt x="6145" y="5738"/>
                      <a:pt x="6413" y="5742"/>
                    </a:cubicBezTo>
                    <a:lnTo>
                      <a:pt x="6415" y="5742"/>
                    </a:lnTo>
                    <a:cubicBezTo>
                      <a:pt x="6465" y="5742"/>
                      <a:pt x="6505" y="5702"/>
                      <a:pt x="6505" y="5652"/>
                    </a:cubicBezTo>
                    <a:cubicBezTo>
                      <a:pt x="6507" y="5602"/>
                      <a:pt x="6467" y="5560"/>
                      <a:pt x="6417" y="5560"/>
                    </a:cubicBezTo>
                    <a:cubicBezTo>
                      <a:pt x="6149" y="5556"/>
                      <a:pt x="5886" y="5549"/>
                      <a:pt x="5633" y="5539"/>
                    </a:cubicBezTo>
                    <a:cubicBezTo>
                      <a:pt x="5631" y="5539"/>
                      <a:pt x="5630" y="5539"/>
                      <a:pt x="5629" y="5539"/>
                    </a:cubicBezTo>
                    <a:close/>
                    <a:moveTo>
                      <a:pt x="7993" y="5541"/>
                    </a:moveTo>
                    <a:cubicBezTo>
                      <a:pt x="7991" y="5541"/>
                      <a:pt x="7988" y="5541"/>
                      <a:pt x="7986" y="5541"/>
                    </a:cubicBezTo>
                    <a:cubicBezTo>
                      <a:pt x="7722" y="5550"/>
                      <a:pt x="7457" y="5558"/>
                      <a:pt x="7202" y="5560"/>
                    </a:cubicBezTo>
                    <a:cubicBezTo>
                      <a:pt x="7150" y="5562"/>
                      <a:pt x="7110" y="5602"/>
                      <a:pt x="7112" y="5652"/>
                    </a:cubicBezTo>
                    <a:cubicBezTo>
                      <a:pt x="7112" y="5702"/>
                      <a:pt x="7152" y="5742"/>
                      <a:pt x="7202" y="5742"/>
                    </a:cubicBezTo>
                    <a:lnTo>
                      <a:pt x="7204" y="5742"/>
                    </a:lnTo>
                    <a:cubicBezTo>
                      <a:pt x="7461" y="5738"/>
                      <a:pt x="7727" y="5733"/>
                      <a:pt x="7992" y="5723"/>
                    </a:cubicBezTo>
                    <a:cubicBezTo>
                      <a:pt x="8042" y="5721"/>
                      <a:pt x="8082" y="5679"/>
                      <a:pt x="8080" y="5629"/>
                    </a:cubicBezTo>
                    <a:cubicBezTo>
                      <a:pt x="8078" y="5581"/>
                      <a:pt x="8040" y="5541"/>
                      <a:pt x="7993" y="5541"/>
                    </a:cubicBezTo>
                    <a:close/>
                    <a:moveTo>
                      <a:pt x="17843" y="5923"/>
                    </a:moveTo>
                    <a:cubicBezTo>
                      <a:pt x="17808" y="5923"/>
                      <a:pt x="17774" y="5944"/>
                      <a:pt x="17760" y="5978"/>
                    </a:cubicBezTo>
                    <a:cubicBezTo>
                      <a:pt x="17666" y="6206"/>
                      <a:pt x="17566" y="6444"/>
                      <a:pt x="17455" y="6703"/>
                    </a:cubicBezTo>
                    <a:cubicBezTo>
                      <a:pt x="17434" y="6749"/>
                      <a:pt x="17455" y="6803"/>
                      <a:pt x="17501" y="6822"/>
                    </a:cubicBezTo>
                    <a:cubicBezTo>
                      <a:pt x="17514" y="6828"/>
                      <a:pt x="17526" y="6830"/>
                      <a:pt x="17537" y="6830"/>
                    </a:cubicBezTo>
                    <a:cubicBezTo>
                      <a:pt x="17572" y="6830"/>
                      <a:pt x="17606" y="6809"/>
                      <a:pt x="17622" y="6774"/>
                    </a:cubicBezTo>
                    <a:cubicBezTo>
                      <a:pt x="17733" y="6515"/>
                      <a:pt x="17833" y="6277"/>
                      <a:pt x="17927" y="6049"/>
                    </a:cubicBezTo>
                    <a:cubicBezTo>
                      <a:pt x="17946" y="6003"/>
                      <a:pt x="17925" y="5949"/>
                      <a:pt x="17879" y="5930"/>
                    </a:cubicBezTo>
                    <a:cubicBezTo>
                      <a:pt x="17867" y="5925"/>
                      <a:pt x="17855" y="5923"/>
                      <a:pt x="17843" y="5923"/>
                    </a:cubicBezTo>
                    <a:close/>
                    <a:moveTo>
                      <a:pt x="17226" y="7371"/>
                    </a:moveTo>
                    <a:cubicBezTo>
                      <a:pt x="17190" y="7371"/>
                      <a:pt x="17156" y="7392"/>
                      <a:pt x="17142" y="7426"/>
                    </a:cubicBezTo>
                    <a:cubicBezTo>
                      <a:pt x="17060" y="7613"/>
                      <a:pt x="16981" y="7797"/>
                      <a:pt x="16902" y="7975"/>
                    </a:cubicBezTo>
                    <a:lnTo>
                      <a:pt x="16828" y="8148"/>
                    </a:lnTo>
                    <a:cubicBezTo>
                      <a:pt x="16806" y="8194"/>
                      <a:pt x="16828" y="8247"/>
                      <a:pt x="16874" y="8267"/>
                    </a:cubicBezTo>
                    <a:cubicBezTo>
                      <a:pt x="16885" y="8272"/>
                      <a:pt x="16898" y="8274"/>
                      <a:pt x="16910" y="8274"/>
                    </a:cubicBezTo>
                    <a:cubicBezTo>
                      <a:pt x="16945" y="8274"/>
                      <a:pt x="16979" y="8253"/>
                      <a:pt x="16992" y="8221"/>
                    </a:cubicBezTo>
                    <a:lnTo>
                      <a:pt x="17069" y="8048"/>
                    </a:lnTo>
                    <a:cubicBezTo>
                      <a:pt x="17146" y="7870"/>
                      <a:pt x="17227" y="7685"/>
                      <a:pt x="17309" y="7497"/>
                    </a:cubicBezTo>
                    <a:cubicBezTo>
                      <a:pt x="17328" y="7453"/>
                      <a:pt x="17307" y="7400"/>
                      <a:pt x="17261" y="7379"/>
                    </a:cubicBezTo>
                    <a:cubicBezTo>
                      <a:pt x="17250" y="7374"/>
                      <a:pt x="17238" y="7371"/>
                      <a:pt x="17226" y="7371"/>
                    </a:cubicBezTo>
                    <a:close/>
                    <a:moveTo>
                      <a:pt x="16596" y="8815"/>
                    </a:moveTo>
                    <a:cubicBezTo>
                      <a:pt x="16561" y="8815"/>
                      <a:pt x="16527" y="8837"/>
                      <a:pt x="16513" y="8871"/>
                    </a:cubicBezTo>
                    <a:cubicBezTo>
                      <a:pt x="16482" y="8942"/>
                      <a:pt x="16452" y="9011"/>
                      <a:pt x="16423" y="9080"/>
                    </a:cubicBezTo>
                    <a:cubicBezTo>
                      <a:pt x="16356" y="9239"/>
                      <a:pt x="16281" y="9412"/>
                      <a:pt x="16204" y="9594"/>
                    </a:cubicBezTo>
                    <a:cubicBezTo>
                      <a:pt x="16183" y="9640"/>
                      <a:pt x="16204" y="9694"/>
                      <a:pt x="16250" y="9715"/>
                    </a:cubicBezTo>
                    <a:cubicBezTo>
                      <a:pt x="16262" y="9719"/>
                      <a:pt x="16275" y="9723"/>
                      <a:pt x="16287" y="9723"/>
                    </a:cubicBezTo>
                    <a:cubicBezTo>
                      <a:pt x="16321" y="9723"/>
                      <a:pt x="16356" y="9702"/>
                      <a:pt x="16369" y="9667"/>
                    </a:cubicBezTo>
                    <a:cubicBezTo>
                      <a:pt x="16448" y="9485"/>
                      <a:pt x="16523" y="9312"/>
                      <a:pt x="16590" y="9151"/>
                    </a:cubicBezTo>
                    <a:cubicBezTo>
                      <a:pt x="16618" y="9082"/>
                      <a:pt x="16649" y="9013"/>
                      <a:pt x="16680" y="8942"/>
                    </a:cubicBezTo>
                    <a:cubicBezTo>
                      <a:pt x="16699" y="8896"/>
                      <a:pt x="16678" y="8842"/>
                      <a:pt x="16632" y="8823"/>
                    </a:cubicBezTo>
                    <a:cubicBezTo>
                      <a:pt x="16620" y="8818"/>
                      <a:pt x="16608" y="8815"/>
                      <a:pt x="16596" y="8815"/>
                    </a:cubicBezTo>
                    <a:close/>
                    <a:moveTo>
                      <a:pt x="15977" y="10264"/>
                    </a:moveTo>
                    <a:cubicBezTo>
                      <a:pt x="15941" y="10264"/>
                      <a:pt x="15907" y="10285"/>
                      <a:pt x="15891" y="10319"/>
                    </a:cubicBezTo>
                    <a:cubicBezTo>
                      <a:pt x="15792" y="10551"/>
                      <a:pt x="15688" y="10793"/>
                      <a:pt x="15581" y="11042"/>
                    </a:cubicBezTo>
                    <a:cubicBezTo>
                      <a:pt x="15560" y="11088"/>
                      <a:pt x="15581" y="11142"/>
                      <a:pt x="15627" y="11161"/>
                    </a:cubicBezTo>
                    <a:cubicBezTo>
                      <a:pt x="15638" y="11167"/>
                      <a:pt x="15652" y="11169"/>
                      <a:pt x="15663" y="11169"/>
                    </a:cubicBezTo>
                    <a:cubicBezTo>
                      <a:pt x="15698" y="11169"/>
                      <a:pt x="15732" y="11150"/>
                      <a:pt x="15746" y="11115"/>
                    </a:cubicBezTo>
                    <a:cubicBezTo>
                      <a:pt x="15855" y="10866"/>
                      <a:pt x="15959" y="10622"/>
                      <a:pt x="16058" y="10390"/>
                    </a:cubicBezTo>
                    <a:cubicBezTo>
                      <a:pt x="16079" y="10344"/>
                      <a:pt x="16058" y="10292"/>
                      <a:pt x="16012" y="10271"/>
                    </a:cubicBezTo>
                    <a:cubicBezTo>
                      <a:pt x="16001" y="10266"/>
                      <a:pt x="15989" y="10264"/>
                      <a:pt x="15977" y="10264"/>
                    </a:cubicBezTo>
                    <a:close/>
                    <a:moveTo>
                      <a:pt x="15350" y="11711"/>
                    </a:moveTo>
                    <a:cubicBezTo>
                      <a:pt x="15315" y="11711"/>
                      <a:pt x="15282" y="11731"/>
                      <a:pt x="15266" y="11766"/>
                    </a:cubicBezTo>
                    <a:cubicBezTo>
                      <a:pt x="15164" y="12003"/>
                      <a:pt x="15059" y="12245"/>
                      <a:pt x="14951" y="12489"/>
                    </a:cubicBezTo>
                    <a:cubicBezTo>
                      <a:pt x="14932" y="12535"/>
                      <a:pt x="14953" y="12587"/>
                      <a:pt x="14999" y="12608"/>
                    </a:cubicBezTo>
                    <a:cubicBezTo>
                      <a:pt x="15011" y="12611"/>
                      <a:pt x="15022" y="12615"/>
                      <a:pt x="15036" y="12615"/>
                    </a:cubicBezTo>
                    <a:cubicBezTo>
                      <a:pt x="15070" y="12615"/>
                      <a:pt x="15103" y="12594"/>
                      <a:pt x="15118" y="12560"/>
                    </a:cubicBezTo>
                    <a:cubicBezTo>
                      <a:pt x="15224" y="12316"/>
                      <a:pt x="15329" y="12074"/>
                      <a:pt x="15433" y="11838"/>
                    </a:cubicBezTo>
                    <a:cubicBezTo>
                      <a:pt x="15452" y="11792"/>
                      <a:pt x="15431" y="11739"/>
                      <a:pt x="15385" y="11718"/>
                    </a:cubicBezTo>
                    <a:cubicBezTo>
                      <a:pt x="15373" y="11713"/>
                      <a:pt x="15362" y="11711"/>
                      <a:pt x="15350" y="11711"/>
                    </a:cubicBezTo>
                    <a:close/>
                    <a:moveTo>
                      <a:pt x="14720" y="13156"/>
                    </a:moveTo>
                    <a:cubicBezTo>
                      <a:pt x="14686" y="13156"/>
                      <a:pt x="14652" y="13176"/>
                      <a:pt x="14637" y="13210"/>
                    </a:cubicBezTo>
                    <a:lnTo>
                      <a:pt x="14322" y="13933"/>
                    </a:lnTo>
                    <a:cubicBezTo>
                      <a:pt x="14303" y="13979"/>
                      <a:pt x="14324" y="14033"/>
                      <a:pt x="14368" y="14052"/>
                    </a:cubicBezTo>
                    <a:lnTo>
                      <a:pt x="14370" y="14052"/>
                    </a:lnTo>
                    <a:cubicBezTo>
                      <a:pt x="14382" y="14058"/>
                      <a:pt x="14393" y="14060"/>
                      <a:pt x="14405" y="14060"/>
                    </a:cubicBezTo>
                    <a:cubicBezTo>
                      <a:pt x="14441" y="14060"/>
                      <a:pt x="14474" y="14039"/>
                      <a:pt x="14489" y="14006"/>
                    </a:cubicBezTo>
                    <a:lnTo>
                      <a:pt x="14804" y="13283"/>
                    </a:lnTo>
                    <a:cubicBezTo>
                      <a:pt x="14825" y="13237"/>
                      <a:pt x="14804" y="13183"/>
                      <a:pt x="14758" y="13164"/>
                    </a:cubicBezTo>
                    <a:cubicBezTo>
                      <a:pt x="14746" y="13158"/>
                      <a:pt x="14733" y="13156"/>
                      <a:pt x="14720" y="13156"/>
                    </a:cubicBezTo>
                    <a:close/>
                    <a:moveTo>
                      <a:pt x="14089" y="14600"/>
                    </a:moveTo>
                    <a:cubicBezTo>
                      <a:pt x="14054" y="14600"/>
                      <a:pt x="14021" y="14621"/>
                      <a:pt x="14006" y="14654"/>
                    </a:cubicBezTo>
                    <a:lnTo>
                      <a:pt x="13691" y="15378"/>
                    </a:lnTo>
                    <a:cubicBezTo>
                      <a:pt x="13670" y="15424"/>
                      <a:pt x="13691" y="15475"/>
                      <a:pt x="13737" y="15497"/>
                    </a:cubicBezTo>
                    <a:cubicBezTo>
                      <a:pt x="13749" y="15502"/>
                      <a:pt x="13762" y="15504"/>
                      <a:pt x="13774" y="15504"/>
                    </a:cubicBezTo>
                    <a:cubicBezTo>
                      <a:pt x="13808" y="15504"/>
                      <a:pt x="13843" y="15483"/>
                      <a:pt x="13856" y="15450"/>
                    </a:cubicBezTo>
                    <a:lnTo>
                      <a:pt x="14173" y="14727"/>
                    </a:lnTo>
                    <a:cubicBezTo>
                      <a:pt x="14194" y="14681"/>
                      <a:pt x="14173" y="14628"/>
                      <a:pt x="14127" y="14608"/>
                    </a:cubicBezTo>
                    <a:cubicBezTo>
                      <a:pt x="14114" y="14603"/>
                      <a:pt x="14102" y="14600"/>
                      <a:pt x="14089" y="14600"/>
                    </a:cubicBezTo>
                    <a:close/>
                    <a:moveTo>
                      <a:pt x="13458" y="16044"/>
                    </a:moveTo>
                    <a:cubicBezTo>
                      <a:pt x="13423" y="16044"/>
                      <a:pt x="13389" y="16064"/>
                      <a:pt x="13375" y="16099"/>
                    </a:cubicBezTo>
                    <a:lnTo>
                      <a:pt x="13058" y="16820"/>
                    </a:lnTo>
                    <a:cubicBezTo>
                      <a:pt x="13037" y="16866"/>
                      <a:pt x="13058" y="16920"/>
                      <a:pt x="13104" y="16939"/>
                    </a:cubicBezTo>
                    <a:cubicBezTo>
                      <a:pt x="13116" y="16945"/>
                      <a:pt x="13129" y="16947"/>
                      <a:pt x="13141" y="16947"/>
                    </a:cubicBezTo>
                    <a:cubicBezTo>
                      <a:pt x="13175" y="16947"/>
                      <a:pt x="13210" y="16928"/>
                      <a:pt x="13223" y="16893"/>
                    </a:cubicBezTo>
                    <a:lnTo>
                      <a:pt x="13540" y="16172"/>
                    </a:lnTo>
                    <a:cubicBezTo>
                      <a:pt x="13561" y="16126"/>
                      <a:pt x="13540" y="16072"/>
                      <a:pt x="13494" y="16051"/>
                    </a:cubicBezTo>
                    <a:cubicBezTo>
                      <a:pt x="13482" y="16046"/>
                      <a:pt x="13470" y="16044"/>
                      <a:pt x="13458" y="16044"/>
                    </a:cubicBezTo>
                    <a:close/>
                    <a:moveTo>
                      <a:pt x="12823" y="17487"/>
                    </a:moveTo>
                    <a:cubicBezTo>
                      <a:pt x="12789" y="17487"/>
                      <a:pt x="12756" y="17508"/>
                      <a:pt x="12742" y="17541"/>
                    </a:cubicBezTo>
                    <a:lnTo>
                      <a:pt x="12423" y="18265"/>
                    </a:lnTo>
                    <a:cubicBezTo>
                      <a:pt x="12404" y="18311"/>
                      <a:pt x="12425" y="18364"/>
                      <a:pt x="12469" y="18383"/>
                    </a:cubicBezTo>
                    <a:cubicBezTo>
                      <a:pt x="12483" y="18389"/>
                      <a:pt x="12494" y="18391"/>
                      <a:pt x="12506" y="18391"/>
                    </a:cubicBezTo>
                    <a:cubicBezTo>
                      <a:pt x="12542" y="18391"/>
                      <a:pt x="12575" y="18372"/>
                      <a:pt x="12590" y="18337"/>
                    </a:cubicBezTo>
                    <a:lnTo>
                      <a:pt x="12907" y="17614"/>
                    </a:lnTo>
                    <a:cubicBezTo>
                      <a:pt x="12928" y="17568"/>
                      <a:pt x="12907" y="17516"/>
                      <a:pt x="12861" y="17495"/>
                    </a:cubicBezTo>
                    <a:cubicBezTo>
                      <a:pt x="12848" y="17490"/>
                      <a:pt x="12836" y="17487"/>
                      <a:pt x="12823" y="174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276600" y="4495900"/>
                <a:ext cx="187175" cy="52100"/>
              </a:xfrm>
              <a:custGeom>
                <a:avLst/>
                <a:gdLst/>
                <a:ahLst/>
                <a:cxnLst/>
                <a:rect l="l" t="t" r="r" b="b"/>
                <a:pathLst>
                  <a:path w="7487" h="2084" extrusionOk="0">
                    <a:moveTo>
                      <a:pt x="426" y="0"/>
                    </a:moveTo>
                    <a:lnTo>
                      <a:pt x="0" y="1863"/>
                    </a:lnTo>
                    <a:lnTo>
                      <a:pt x="6766" y="2083"/>
                    </a:lnTo>
                    <a:lnTo>
                      <a:pt x="7487" y="240"/>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2546450" y="4131650"/>
                <a:ext cx="118375" cy="220425"/>
              </a:xfrm>
              <a:custGeom>
                <a:avLst/>
                <a:gdLst/>
                <a:ahLst/>
                <a:cxnLst/>
                <a:rect l="l" t="t" r="r" b="b"/>
                <a:pathLst>
                  <a:path w="4735" h="8817" extrusionOk="0">
                    <a:moveTo>
                      <a:pt x="4613" y="1"/>
                    </a:moveTo>
                    <a:cubicBezTo>
                      <a:pt x="4587" y="1"/>
                      <a:pt x="4561" y="14"/>
                      <a:pt x="4546" y="47"/>
                    </a:cubicBezTo>
                    <a:cubicBezTo>
                      <a:pt x="3200" y="3005"/>
                      <a:pt x="1698" y="5884"/>
                      <a:pt x="42" y="8681"/>
                    </a:cubicBezTo>
                    <a:cubicBezTo>
                      <a:pt x="1" y="8752"/>
                      <a:pt x="64" y="8817"/>
                      <a:pt x="126" y="8817"/>
                    </a:cubicBezTo>
                    <a:cubicBezTo>
                      <a:pt x="154" y="8817"/>
                      <a:pt x="181" y="8804"/>
                      <a:pt x="199" y="8773"/>
                    </a:cubicBezTo>
                    <a:cubicBezTo>
                      <a:pt x="1853" y="5977"/>
                      <a:pt x="3355" y="3097"/>
                      <a:pt x="4702" y="139"/>
                    </a:cubicBezTo>
                    <a:cubicBezTo>
                      <a:pt x="4735" y="67"/>
                      <a:pt x="4671" y="1"/>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2415575" y="4053500"/>
                <a:ext cx="58800" cy="131325"/>
              </a:xfrm>
              <a:custGeom>
                <a:avLst/>
                <a:gdLst/>
                <a:ahLst/>
                <a:cxnLst/>
                <a:rect l="l" t="t" r="r" b="b"/>
                <a:pathLst>
                  <a:path w="2352" h="5253" extrusionOk="0">
                    <a:moveTo>
                      <a:pt x="2230" y="1"/>
                    </a:moveTo>
                    <a:cubicBezTo>
                      <a:pt x="2203" y="1"/>
                      <a:pt x="2177" y="15"/>
                      <a:pt x="2162" y="48"/>
                    </a:cubicBezTo>
                    <a:cubicBezTo>
                      <a:pt x="1379" y="1715"/>
                      <a:pt x="668" y="3415"/>
                      <a:pt x="25" y="5143"/>
                    </a:cubicBezTo>
                    <a:cubicBezTo>
                      <a:pt x="1" y="5209"/>
                      <a:pt x="55" y="5252"/>
                      <a:pt x="111" y="5252"/>
                    </a:cubicBezTo>
                    <a:cubicBezTo>
                      <a:pt x="148" y="5252"/>
                      <a:pt x="186" y="5234"/>
                      <a:pt x="202" y="5191"/>
                    </a:cubicBezTo>
                    <a:cubicBezTo>
                      <a:pt x="836" y="3478"/>
                      <a:pt x="1544" y="1794"/>
                      <a:pt x="2317" y="139"/>
                    </a:cubicBezTo>
                    <a:cubicBezTo>
                      <a:pt x="2352" y="67"/>
                      <a:pt x="2288"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2438025" y="4083925"/>
                <a:ext cx="9000" cy="31750"/>
              </a:xfrm>
              <a:custGeom>
                <a:avLst/>
                <a:gdLst/>
                <a:ahLst/>
                <a:cxnLst/>
                <a:rect l="l" t="t" r="r" b="b"/>
                <a:pathLst>
                  <a:path w="360" h="1270" extrusionOk="0">
                    <a:moveTo>
                      <a:pt x="113" y="1"/>
                    </a:moveTo>
                    <a:cubicBezTo>
                      <a:pt x="60" y="1"/>
                      <a:pt x="1" y="46"/>
                      <a:pt x="11" y="115"/>
                    </a:cubicBezTo>
                    <a:cubicBezTo>
                      <a:pt x="65" y="477"/>
                      <a:pt x="119" y="842"/>
                      <a:pt x="172" y="1204"/>
                    </a:cubicBezTo>
                    <a:cubicBezTo>
                      <a:pt x="179" y="1250"/>
                      <a:pt x="211" y="1270"/>
                      <a:pt x="246" y="1270"/>
                    </a:cubicBezTo>
                    <a:cubicBezTo>
                      <a:pt x="299" y="1270"/>
                      <a:pt x="359" y="1225"/>
                      <a:pt x="349" y="1156"/>
                    </a:cubicBezTo>
                    <a:cubicBezTo>
                      <a:pt x="295" y="792"/>
                      <a:pt x="240" y="429"/>
                      <a:pt x="188" y="67"/>
                    </a:cubicBezTo>
                    <a:cubicBezTo>
                      <a:pt x="181" y="21"/>
                      <a:pt x="14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1929475" y="3594850"/>
                <a:ext cx="465450" cy="356425"/>
              </a:xfrm>
              <a:custGeom>
                <a:avLst/>
                <a:gdLst/>
                <a:ahLst/>
                <a:cxnLst/>
                <a:rect l="l" t="t" r="r" b="b"/>
                <a:pathLst>
                  <a:path w="18618" h="14257" extrusionOk="0">
                    <a:moveTo>
                      <a:pt x="1846" y="0"/>
                    </a:moveTo>
                    <a:cubicBezTo>
                      <a:pt x="1846" y="1"/>
                      <a:pt x="1" y="11869"/>
                      <a:pt x="4737" y="13689"/>
                    </a:cubicBezTo>
                    <a:cubicBezTo>
                      <a:pt x="5803" y="14099"/>
                      <a:pt x="7109" y="14256"/>
                      <a:pt x="8490" y="14256"/>
                    </a:cubicBezTo>
                    <a:cubicBezTo>
                      <a:pt x="13134" y="14256"/>
                      <a:pt x="18617" y="12469"/>
                      <a:pt x="18617" y="12469"/>
                    </a:cubicBezTo>
                    <a:lnTo>
                      <a:pt x="18213" y="11013"/>
                    </a:lnTo>
                    <a:cubicBezTo>
                      <a:pt x="18213" y="11013"/>
                      <a:pt x="8499" y="10585"/>
                      <a:pt x="7973" y="9482"/>
                    </a:cubicBezTo>
                    <a:cubicBezTo>
                      <a:pt x="7445" y="8379"/>
                      <a:pt x="7486" y="881"/>
                      <a:pt x="7486" y="881"/>
                    </a:cubicBezTo>
                    <a:lnTo>
                      <a:pt x="1846"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084500" y="3832450"/>
                <a:ext cx="46175" cy="18200"/>
              </a:xfrm>
              <a:custGeom>
                <a:avLst/>
                <a:gdLst/>
                <a:ahLst/>
                <a:cxnLst/>
                <a:rect l="l" t="t" r="r" b="b"/>
                <a:pathLst>
                  <a:path w="1847" h="728" extrusionOk="0">
                    <a:moveTo>
                      <a:pt x="1713" y="1"/>
                    </a:moveTo>
                    <a:cubicBezTo>
                      <a:pt x="1706" y="1"/>
                      <a:pt x="1699" y="2"/>
                      <a:pt x="1691" y="3"/>
                    </a:cubicBezTo>
                    <a:cubicBezTo>
                      <a:pt x="1135" y="124"/>
                      <a:pt x="602" y="310"/>
                      <a:pt x="92" y="561"/>
                    </a:cubicBezTo>
                    <a:cubicBezTo>
                      <a:pt x="1" y="606"/>
                      <a:pt x="56" y="727"/>
                      <a:pt x="140" y="727"/>
                    </a:cubicBezTo>
                    <a:cubicBezTo>
                      <a:pt x="153" y="727"/>
                      <a:pt x="167" y="724"/>
                      <a:pt x="182" y="717"/>
                    </a:cubicBezTo>
                    <a:cubicBezTo>
                      <a:pt x="680" y="473"/>
                      <a:pt x="1198" y="295"/>
                      <a:pt x="1739" y="178"/>
                    </a:cubicBezTo>
                    <a:cubicBezTo>
                      <a:pt x="1847" y="154"/>
                      <a:pt x="1812" y="1"/>
                      <a:pt x="1713"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072350" y="3824925"/>
                <a:ext cx="43900" cy="14825"/>
              </a:xfrm>
              <a:custGeom>
                <a:avLst/>
                <a:gdLst/>
                <a:ahLst/>
                <a:cxnLst/>
                <a:rect l="l" t="t" r="r" b="b"/>
                <a:pathLst>
                  <a:path w="1756" h="593" extrusionOk="0">
                    <a:moveTo>
                      <a:pt x="105" y="0"/>
                    </a:moveTo>
                    <a:cubicBezTo>
                      <a:pt x="0" y="0"/>
                      <a:pt x="6" y="169"/>
                      <a:pt x="117" y="183"/>
                    </a:cubicBezTo>
                    <a:cubicBezTo>
                      <a:pt x="627" y="247"/>
                      <a:pt x="1099" y="377"/>
                      <a:pt x="1571" y="584"/>
                    </a:cubicBezTo>
                    <a:cubicBezTo>
                      <a:pt x="1585" y="590"/>
                      <a:pt x="1598" y="593"/>
                      <a:pt x="1610" y="593"/>
                    </a:cubicBezTo>
                    <a:cubicBezTo>
                      <a:pt x="1697" y="593"/>
                      <a:pt x="1755" y="469"/>
                      <a:pt x="1661" y="427"/>
                    </a:cubicBezTo>
                    <a:cubicBezTo>
                      <a:pt x="1161" y="208"/>
                      <a:pt x="658" y="70"/>
                      <a:pt x="117" y="1"/>
                    </a:cubicBezTo>
                    <a:cubicBezTo>
                      <a:pt x="113" y="1"/>
                      <a:pt x="109" y="0"/>
                      <a:pt x="105"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949250" y="3448775"/>
                <a:ext cx="192500" cy="230500"/>
              </a:xfrm>
              <a:custGeom>
                <a:avLst/>
                <a:gdLst/>
                <a:ahLst/>
                <a:cxnLst/>
                <a:rect l="l" t="t" r="r" b="b"/>
                <a:pathLst>
                  <a:path w="7700" h="9220" extrusionOk="0">
                    <a:moveTo>
                      <a:pt x="4491" y="0"/>
                    </a:moveTo>
                    <a:cubicBezTo>
                      <a:pt x="3467" y="0"/>
                      <a:pt x="2598" y="582"/>
                      <a:pt x="1951" y="1642"/>
                    </a:cubicBezTo>
                    <a:cubicBezTo>
                      <a:pt x="905" y="3355"/>
                      <a:pt x="464" y="5406"/>
                      <a:pt x="0" y="9220"/>
                    </a:cubicBezTo>
                    <a:lnTo>
                      <a:pt x="6787" y="9091"/>
                    </a:lnTo>
                    <a:cubicBezTo>
                      <a:pt x="6787" y="9091"/>
                      <a:pt x="7700" y="5901"/>
                      <a:pt x="7529" y="3156"/>
                    </a:cubicBezTo>
                    <a:cubicBezTo>
                      <a:pt x="7422" y="1416"/>
                      <a:pt x="6597" y="593"/>
                      <a:pt x="5647" y="229"/>
                    </a:cubicBezTo>
                    <a:cubicBezTo>
                      <a:pt x="5244" y="75"/>
                      <a:pt x="4858" y="0"/>
                      <a:pt x="4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971300" y="3411425"/>
                <a:ext cx="147250" cy="136750"/>
              </a:xfrm>
              <a:custGeom>
                <a:avLst/>
                <a:gdLst/>
                <a:ahLst/>
                <a:cxnLst/>
                <a:rect l="l" t="t" r="r" b="b"/>
                <a:pathLst>
                  <a:path w="5890" h="5470" extrusionOk="0">
                    <a:moveTo>
                      <a:pt x="5276" y="0"/>
                    </a:moveTo>
                    <a:cubicBezTo>
                      <a:pt x="5223" y="0"/>
                      <a:pt x="5173" y="41"/>
                      <a:pt x="5197" y="104"/>
                    </a:cubicBezTo>
                    <a:lnTo>
                      <a:pt x="5197" y="102"/>
                    </a:lnTo>
                    <a:lnTo>
                      <a:pt x="5197" y="102"/>
                    </a:lnTo>
                    <a:cubicBezTo>
                      <a:pt x="5471" y="808"/>
                      <a:pt x="5765" y="1782"/>
                      <a:pt x="4969" y="2267"/>
                    </a:cubicBezTo>
                    <a:cubicBezTo>
                      <a:pt x="4372" y="2630"/>
                      <a:pt x="3618" y="2509"/>
                      <a:pt x="2958" y="2596"/>
                    </a:cubicBezTo>
                    <a:cubicBezTo>
                      <a:pt x="2329" y="2676"/>
                      <a:pt x="1832" y="2954"/>
                      <a:pt x="1550" y="3539"/>
                    </a:cubicBezTo>
                    <a:cubicBezTo>
                      <a:pt x="1254" y="4153"/>
                      <a:pt x="1095" y="5299"/>
                      <a:pt x="238" y="5299"/>
                    </a:cubicBezTo>
                    <a:cubicBezTo>
                      <a:pt x="197" y="5299"/>
                      <a:pt x="154" y="5296"/>
                      <a:pt x="110" y="5291"/>
                    </a:cubicBezTo>
                    <a:cubicBezTo>
                      <a:pt x="106" y="5290"/>
                      <a:pt x="102" y="5290"/>
                      <a:pt x="98" y="5290"/>
                    </a:cubicBezTo>
                    <a:cubicBezTo>
                      <a:pt x="1" y="5290"/>
                      <a:pt x="6" y="5448"/>
                      <a:pt x="110" y="5461"/>
                    </a:cubicBezTo>
                    <a:cubicBezTo>
                      <a:pt x="156" y="5467"/>
                      <a:pt x="201" y="5470"/>
                      <a:pt x="245" y="5470"/>
                    </a:cubicBezTo>
                    <a:cubicBezTo>
                      <a:pt x="1004" y="5470"/>
                      <a:pt x="1321" y="4630"/>
                      <a:pt x="1541" y="4017"/>
                    </a:cubicBezTo>
                    <a:cubicBezTo>
                      <a:pt x="1690" y="3597"/>
                      <a:pt x="1875" y="3186"/>
                      <a:pt x="2285" y="2964"/>
                    </a:cubicBezTo>
                    <a:cubicBezTo>
                      <a:pt x="2671" y="2755"/>
                      <a:pt x="3131" y="2739"/>
                      <a:pt x="3559" y="2722"/>
                    </a:cubicBezTo>
                    <a:cubicBezTo>
                      <a:pt x="4178" y="2699"/>
                      <a:pt x="4915" y="2665"/>
                      <a:pt x="5358" y="2166"/>
                    </a:cubicBezTo>
                    <a:cubicBezTo>
                      <a:pt x="5889" y="1567"/>
                      <a:pt x="5615" y="712"/>
                      <a:pt x="5362" y="58"/>
                    </a:cubicBezTo>
                    <a:cubicBezTo>
                      <a:pt x="5346" y="18"/>
                      <a:pt x="5311"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2026250" y="3540650"/>
                <a:ext cx="110450" cy="111500"/>
              </a:xfrm>
              <a:custGeom>
                <a:avLst/>
                <a:gdLst/>
                <a:ahLst/>
                <a:cxnLst/>
                <a:rect l="l" t="t" r="r" b="b"/>
                <a:pathLst>
                  <a:path w="4418" h="4460" extrusionOk="0">
                    <a:moveTo>
                      <a:pt x="3791" y="1"/>
                    </a:moveTo>
                    <a:cubicBezTo>
                      <a:pt x="2794" y="1"/>
                      <a:pt x="1811" y="398"/>
                      <a:pt x="1123" y="1138"/>
                    </a:cubicBezTo>
                    <a:cubicBezTo>
                      <a:pt x="315" y="2003"/>
                      <a:pt x="1" y="3248"/>
                      <a:pt x="250" y="4397"/>
                    </a:cubicBezTo>
                    <a:cubicBezTo>
                      <a:pt x="259" y="4441"/>
                      <a:pt x="291" y="4459"/>
                      <a:pt x="325" y="4459"/>
                    </a:cubicBezTo>
                    <a:cubicBezTo>
                      <a:pt x="375" y="4459"/>
                      <a:pt x="429" y="4418"/>
                      <a:pt x="415" y="4353"/>
                    </a:cubicBezTo>
                    <a:cubicBezTo>
                      <a:pt x="179" y="3264"/>
                      <a:pt x="480" y="2078"/>
                      <a:pt x="1244" y="1257"/>
                    </a:cubicBezTo>
                    <a:cubicBezTo>
                      <a:pt x="1895" y="556"/>
                      <a:pt x="2838" y="169"/>
                      <a:pt x="3788" y="169"/>
                    </a:cubicBezTo>
                    <a:cubicBezTo>
                      <a:pt x="3949" y="169"/>
                      <a:pt x="4109" y="180"/>
                      <a:pt x="4269" y="202"/>
                    </a:cubicBezTo>
                    <a:cubicBezTo>
                      <a:pt x="4274" y="203"/>
                      <a:pt x="4278" y="203"/>
                      <a:pt x="4283" y="203"/>
                    </a:cubicBezTo>
                    <a:cubicBezTo>
                      <a:pt x="4380" y="203"/>
                      <a:pt x="4417" y="52"/>
                      <a:pt x="4313" y="37"/>
                    </a:cubicBezTo>
                    <a:cubicBezTo>
                      <a:pt x="4140" y="13"/>
                      <a:pt x="3965" y="1"/>
                      <a:pt x="3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953025" y="3648500"/>
                <a:ext cx="171900" cy="5950"/>
              </a:xfrm>
              <a:custGeom>
                <a:avLst/>
                <a:gdLst/>
                <a:ahLst/>
                <a:cxnLst/>
                <a:rect l="l" t="t" r="r" b="b"/>
                <a:pathLst>
                  <a:path w="6876" h="238" extrusionOk="0">
                    <a:moveTo>
                      <a:pt x="6770" y="1"/>
                    </a:moveTo>
                    <a:cubicBezTo>
                      <a:pt x="6769" y="1"/>
                      <a:pt x="6769" y="1"/>
                      <a:pt x="6768" y="1"/>
                    </a:cubicBezTo>
                    <a:cubicBezTo>
                      <a:pt x="5122" y="35"/>
                      <a:pt x="3474" y="71"/>
                      <a:pt x="1827" y="71"/>
                    </a:cubicBezTo>
                    <a:cubicBezTo>
                      <a:pt x="1254" y="71"/>
                      <a:pt x="681" y="67"/>
                      <a:pt x="108" y="57"/>
                    </a:cubicBezTo>
                    <a:cubicBezTo>
                      <a:pt x="107" y="57"/>
                      <a:pt x="107" y="57"/>
                      <a:pt x="106" y="57"/>
                    </a:cubicBezTo>
                    <a:cubicBezTo>
                      <a:pt x="1" y="57"/>
                      <a:pt x="1" y="222"/>
                      <a:pt x="108" y="223"/>
                    </a:cubicBezTo>
                    <a:cubicBezTo>
                      <a:pt x="675" y="233"/>
                      <a:pt x="1243" y="237"/>
                      <a:pt x="1810" y="237"/>
                    </a:cubicBezTo>
                    <a:cubicBezTo>
                      <a:pt x="3463" y="237"/>
                      <a:pt x="5116" y="202"/>
                      <a:pt x="6768" y="168"/>
                    </a:cubicBezTo>
                    <a:cubicBezTo>
                      <a:pt x="6875" y="166"/>
                      <a:pt x="6876" y="1"/>
                      <a:pt x="6770"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2115200" y="3497975"/>
                <a:ext cx="27800" cy="178275"/>
              </a:xfrm>
              <a:custGeom>
                <a:avLst/>
                <a:gdLst/>
                <a:ahLst/>
                <a:cxnLst/>
                <a:rect l="l" t="t" r="r" b="b"/>
                <a:pathLst>
                  <a:path w="1112" h="7131" extrusionOk="0">
                    <a:moveTo>
                      <a:pt x="717" y="1"/>
                    </a:moveTo>
                    <a:cubicBezTo>
                      <a:pt x="674" y="1"/>
                      <a:pt x="635" y="27"/>
                      <a:pt x="642" y="81"/>
                    </a:cubicBezTo>
                    <a:cubicBezTo>
                      <a:pt x="939" y="2414"/>
                      <a:pt x="728" y="4783"/>
                      <a:pt x="20" y="7025"/>
                    </a:cubicBezTo>
                    <a:cubicBezTo>
                      <a:pt x="1" y="7089"/>
                      <a:pt x="53" y="7130"/>
                      <a:pt x="105" y="7130"/>
                    </a:cubicBezTo>
                    <a:cubicBezTo>
                      <a:pt x="139" y="7130"/>
                      <a:pt x="172" y="7112"/>
                      <a:pt x="185" y="7071"/>
                    </a:cubicBezTo>
                    <a:cubicBezTo>
                      <a:pt x="897" y="4815"/>
                      <a:pt x="1112" y="2427"/>
                      <a:pt x="813" y="81"/>
                    </a:cubicBezTo>
                    <a:cubicBezTo>
                      <a:pt x="806" y="27"/>
                      <a:pt x="760"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222300" y="3907100"/>
                <a:ext cx="462325" cy="43075"/>
              </a:xfrm>
              <a:custGeom>
                <a:avLst/>
                <a:gdLst/>
                <a:ahLst/>
                <a:cxnLst/>
                <a:rect l="l" t="t" r="r" b="b"/>
                <a:pathLst>
                  <a:path w="18493" h="1723" extrusionOk="0">
                    <a:moveTo>
                      <a:pt x="515" y="0"/>
                    </a:moveTo>
                    <a:lnTo>
                      <a:pt x="1" y="1723"/>
                    </a:lnTo>
                    <a:lnTo>
                      <a:pt x="17980" y="1723"/>
                    </a:lnTo>
                    <a:lnTo>
                      <a:pt x="18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63350" y="3699200"/>
                <a:ext cx="352300" cy="228775"/>
              </a:xfrm>
              <a:custGeom>
                <a:avLst/>
                <a:gdLst/>
                <a:ahLst/>
                <a:cxnLst/>
                <a:rect l="l" t="t" r="r" b="b"/>
                <a:pathLst>
                  <a:path w="14092" h="9151" extrusionOk="0">
                    <a:moveTo>
                      <a:pt x="3033" y="1"/>
                    </a:moveTo>
                    <a:cubicBezTo>
                      <a:pt x="2572" y="1"/>
                      <a:pt x="2170" y="311"/>
                      <a:pt x="2051" y="756"/>
                    </a:cubicBezTo>
                    <a:lnTo>
                      <a:pt x="169" y="7875"/>
                    </a:lnTo>
                    <a:cubicBezTo>
                      <a:pt x="0" y="8519"/>
                      <a:pt x="485" y="9151"/>
                      <a:pt x="1151" y="9151"/>
                    </a:cubicBezTo>
                    <a:lnTo>
                      <a:pt x="11201" y="9151"/>
                    </a:lnTo>
                    <a:cubicBezTo>
                      <a:pt x="11554" y="9151"/>
                      <a:pt x="11863" y="8913"/>
                      <a:pt x="11953" y="8571"/>
                    </a:cubicBezTo>
                    <a:lnTo>
                      <a:pt x="13961" y="977"/>
                    </a:lnTo>
                    <a:cubicBezTo>
                      <a:pt x="14092" y="484"/>
                      <a:pt x="13719" y="1"/>
                      <a:pt x="13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383950" y="3699200"/>
                <a:ext cx="352375" cy="228775"/>
              </a:xfrm>
              <a:custGeom>
                <a:avLst/>
                <a:gdLst/>
                <a:ahLst/>
                <a:cxnLst/>
                <a:rect l="l" t="t" r="r" b="b"/>
                <a:pathLst>
                  <a:path w="14095" h="9151" extrusionOk="0">
                    <a:moveTo>
                      <a:pt x="3036" y="1"/>
                    </a:moveTo>
                    <a:cubicBezTo>
                      <a:pt x="2575" y="1"/>
                      <a:pt x="2170" y="311"/>
                      <a:pt x="2053" y="756"/>
                    </a:cubicBezTo>
                    <a:lnTo>
                      <a:pt x="172" y="7875"/>
                    </a:lnTo>
                    <a:cubicBezTo>
                      <a:pt x="1" y="8519"/>
                      <a:pt x="486" y="9151"/>
                      <a:pt x="1154" y="9151"/>
                    </a:cubicBezTo>
                    <a:lnTo>
                      <a:pt x="11204" y="9151"/>
                    </a:lnTo>
                    <a:cubicBezTo>
                      <a:pt x="11556" y="9151"/>
                      <a:pt x="11865" y="8913"/>
                      <a:pt x="11955" y="8571"/>
                    </a:cubicBezTo>
                    <a:lnTo>
                      <a:pt x="13964" y="977"/>
                    </a:lnTo>
                    <a:cubicBezTo>
                      <a:pt x="14094" y="484"/>
                      <a:pt x="13722" y="1"/>
                      <a:pt x="1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530850" y="3799675"/>
                <a:ext cx="59150" cy="55875"/>
              </a:xfrm>
              <a:custGeom>
                <a:avLst/>
                <a:gdLst/>
                <a:ahLst/>
                <a:cxnLst/>
                <a:rect l="l" t="t" r="r" b="b"/>
                <a:pathLst>
                  <a:path w="2366" h="2235" extrusionOk="0">
                    <a:moveTo>
                      <a:pt x="1376" y="0"/>
                    </a:moveTo>
                    <a:cubicBezTo>
                      <a:pt x="781" y="0"/>
                      <a:pt x="213" y="501"/>
                      <a:pt x="108" y="1119"/>
                    </a:cubicBezTo>
                    <a:cubicBezTo>
                      <a:pt x="1" y="1734"/>
                      <a:pt x="396" y="2235"/>
                      <a:pt x="990" y="2235"/>
                    </a:cubicBezTo>
                    <a:cubicBezTo>
                      <a:pt x="1585" y="2235"/>
                      <a:pt x="2153" y="1734"/>
                      <a:pt x="2260" y="1119"/>
                    </a:cubicBezTo>
                    <a:cubicBezTo>
                      <a:pt x="2366" y="501"/>
                      <a:pt x="1971"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383825" y="3714600"/>
                <a:ext cx="54775" cy="195000"/>
              </a:xfrm>
              <a:custGeom>
                <a:avLst/>
                <a:gdLst/>
                <a:ahLst/>
                <a:cxnLst/>
                <a:rect l="l" t="t" r="r" b="b"/>
                <a:pathLst>
                  <a:path w="2191" h="7800" extrusionOk="0">
                    <a:moveTo>
                      <a:pt x="2079" y="1"/>
                    </a:moveTo>
                    <a:cubicBezTo>
                      <a:pt x="2043" y="1"/>
                      <a:pt x="2009" y="20"/>
                      <a:pt x="1997" y="65"/>
                    </a:cubicBezTo>
                    <a:cubicBezTo>
                      <a:pt x="1337" y="2605"/>
                      <a:pt x="677" y="5145"/>
                      <a:pt x="17" y="7687"/>
                    </a:cubicBezTo>
                    <a:cubicBezTo>
                      <a:pt x="0" y="7755"/>
                      <a:pt x="56" y="7799"/>
                      <a:pt x="111" y="7799"/>
                    </a:cubicBezTo>
                    <a:cubicBezTo>
                      <a:pt x="147" y="7799"/>
                      <a:pt x="182" y="7780"/>
                      <a:pt x="194" y="7735"/>
                    </a:cubicBezTo>
                    <a:cubicBezTo>
                      <a:pt x="854" y="5193"/>
                      <a:pt x="1514" y="2653"/>
                      <a:pt x="2172" y="113"/>
                    </a:cubicBezTo>
                    <a:cubicBezTo>
                      <a:pt x="2190" y="45"/>
                      <a:pt x="2134" y="1"/>
                      <a:pt x="2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8"/>
            <p:cNvSpPr/>
            <p:nvPr/>
          </p:nvSpPr>
          <p:spPr>
            <a:xfrm>
              <a:off x="1161484" y="1291968"/>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8"/>
          <p:cNvSpPr/>
          <p:nvPr/>
        </p:nvSpPr>
        <p:spPr>
          <a:xfrm>
            <a:off x="3693369" y="1911775"/>
            <a:ext cx="123300" cy="123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47688" y="36378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98E90466-5B90-90F7-803D-4649461662E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FB15065A-3500-9AFB-2CAE-A440A32A9DED}"/>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5F8E6D41-369F-F117-B504-02D2588B268D}"/>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DDBE05AC-FC00-C353-7CD9-953E60788081}"/>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B8ED8EA2-AA61-E22D-CD29-D80833144B6A}"/>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4A00A609-673C-16F8-3065-ECA31D366675}"/>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279" name="Google Shape;205;p26">
            <a:extLst>
              <a:ext uri="{FF2B5EF4-FFF2-40B4-BE49-F238E27FC236}">
                <a16:creationId xmlns:a16="http://schemas.microsoft.com/office/drawing/2014/main" id="{F45D969B-6EC8-4110-99AE-40E5F21F4963}"/>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59837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p:nvPr/>
        </p:nvSpPr>
        <p:spPr>
          <a:xfrm>
            <a:off x="1925075" y="1104300"/>
            <a:ext cx="1168800" cy="116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8"/>
          <p:cNvGrpSpPr/>
          <p:nvPr/>
        </p:nvGrpSpPr>
        <p:grpSpPr>
          <a:xfrm flipH="1">
            <a:off x="4304535" y="1428440"/>
            <a:ext cx="3715854" cy="2286606"/>
            <a:chOff x="5467825" y="2094550"/>
            <a:chExt cx="2061500" cy="1268575"/>
          </a:xfrm>
        </p:grpSpPr>
        <p:sp>
          <p:nvSpPr>
            <p:cNvPr id="394" name="Google Shape;394;p28"/>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28"/>
          <p:cNvSpPr txBox="1">
            <a:spLocks noGrp="1"/>
          </p:cNvSpPr>
          <p:nvPr>
            <p:ph type="title"/>
          </p:nvPr>
        </p:nvSpPr>
        <p:spPr>
          <a:xfrm>
            <a:off x="740797" y="2740610"/>
            <a:ext cx="3523855" cy="679121"/>
          </a:xfrm>
          <a:prstGeom prst="rect">
            <a:avLst/>
          </a:prstGeom>
        </p:spPr>
        <p:txBody>
          <a:bodyPr spcFirstLastPara="1" wrap="square" lIns="91425" tIns="91425" rIns="91425" bIns="91425" anchor="b" anchorCtr="0">
            <a:noAutofit/>
          </a:bodyPr>
          <a:lstStyle/>
          <a:p>
            <a:pPr marL="0" indent="0"/>
            <a:r>
              <a:rPr lang="vi-VN" sz="2800">
                <a:latin typeface="Prompt SemiBold" panose="00000700000000000000" pitchFamily="2" charset="-34"/>
                <a:cs typeface="Prompt SemiBold" panose="00000700000000000000" pitchFamily="2" charset="-34"/>
              </a:rPr>
              <a:t>Kết luận và định hướng phát triển</a:t>
            </a:r>
            <a:endParaRPr lang="en-US" sz="2800">
              <a:latin typeface="Prompt SemiBold" panose="00000700000000000000" pitchFamily="2" charset="-34"/>
              <a:cs typeface="Prompt SemiBold" panose="00000700000000000000" pitchFamily="2" charset="-34"/>
            </a:endParaRPr>
          </a:p>
        </p:txBody>
      </p:sp>
      <p:sp>
        <p:nvSpPr>
          <p:cNvPr id="399" name="Google Shape;399;p28"/>
          <p:cNvSpPr txBox="1">
            <a:spLocks noGrp="1"/>
          </p:cNvSpPr>
          <p:nvPr>
            <p:ph type="title" idx="2"/>
          </p:nvPr>
        </p:nvSpPr>
        <p:spPr>
          <a:xfrm>
            <a:off x="1123613" y="1196450"/>
            <a:ext cx="27717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rgbClr val="00B050"/>
                </a:solidFill>
              </a:rPr>
              <a:t>05</a:t>
            </a:r>
            <a:endParaRPr>
              <a:solidFill>
                <a:srgbClr val="00B050"/>
              </a:solidFill>
            </a:endParaRPr>
          </a:p>
        </p:txBody>
      </p:sp>
      <p:grpSp>
        <p:nvGrpSpPr>
          <p:cNvPr id="400" name="Google Shape;400;p28"/>
          <p:cNvGrpSpPr/>
          <p:nvPr/>
        </p:nvGrpSpPr>
        <p:grpSpPr>
          <a:xfrm>
            <a:off x="4416147" y="1562342"/>
            <a:ext cx="3492631" cy="2152718"/>
            <a:chOff x="622984" y="1291968"/>
            <a:chExt cx="3658354" cy="2254863"/>
          </a:xfrm>
        </p:grpSpPr>
        <p:grpSp>
          <p:nvGrpSpPr>
            <p:cNvPr id="401" name="Google Shape;401;p28"/>
            <p:cNvGrpSpPr/>
            <p:nvPr/>
          </p:nvGrpSpPr>
          <p:grpSpPr>
            <a:xfrm>
              <a:off x="622984" y="1767239"/>
              <a:ext cx="3504575" cy="1779593"/>
              <a:chOff x="279100" y="2899325"/>
              <a:chExt cx="3365900" cy="1709175"/>
            </a:xfrm>
          </p:grpSpPr>
          <p:sp>
            <p:nvSpPr>
              <p:cNvPr id="402" name="Google Shape;402;p28"/>
              <p:cNvSpPr/>
              <p:nvPr/>
            </p:nvSpPr>
            <p:spPr>
              <a:xfrm>
                <a:off x="719250" y="2928625"/>
                <a:ext cx="2456350" cy="1523100"/>
              </a:xfrm>
              <a:custGeom>
                <a:avLst/>
                <a:gdLst/>
                <a:ahLst/>
                <a:cxnLst/>
                <a:rect l="l" t="t" r="r" b="b"/>
                <a:pathLst>
                  <a:path w="98254" h="60924" extrusionOk="0">
                    <a:moveTo>
                      <a:pt x="3722" y="0"/>
                    </a:moveTo>
                    <a:cubicBezTo>
                      <a:pt x="1668" y="0"/>
                      <a:pt x="1" y="1667"/>
                      <a:pt x="1" y="3721"/>
                    </a:cubicBezTo>
                    <a:lnTo>
                      <a:pt x="1" y="57202"/>
                    </a:lnTo>
                    <a:cubicBezTo>
                      <a:pt x="1" y="59255"/>
                      <a:pt x="1668" y="60923"/>
                      <a:pt x="3722" y="60923"/>
                    </a:cubicBezTo>
                    <a:lnTo>
                      <a:pt x="94532" y="60923"/>
                    </a:lnTo>
                    <a:cubicBezTo>
                      <a:pt x="96586" y="60923"/>
                      <a:pt x="98253" y="59255"/>
                      <a:pt x="98253" y="57202"/>
                    </a:cubicBezTo>
                    <a:lnTo>
                      <a:pt x="98253" y="3721"/>
                    </a:lnTo>
                    <a:cubicBezTo>
                      <a:pt x="98253" y="1667"/>
                      <a:pt x="96586" y="0"/>
                      <a:pt x="9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2334175" y="2899325"/>
                <a:ext cx="435475" cy="6000"/>
              </a:xfrm>
              <a:custGeom>
                <a:avLst/>
                <a:gdLst/>
                <a:ahLst/>
                <a:cxnLst/>
                <a:rect l="l" t="t" r="r" b="b"/>
                <a:pathLst>
                  <a:path w="17419" h="240" extrusionOk="0">
                    <a:moveTo>
                      <a:pt x="120" y="0"/>
                    </a:moveTo>
                    <a:cubicBezTo>
                      <a:pt x="52" y="0"/>
                      <a:pt x="1" y="54"/>
                      <a:pt x="1" y="119"/>
                    </a:cubicBezTo>
                    <a:cubicBezTo>
                      <a:pt x="1" y="186"/>
                      <a:pt x="52" y="240"/>
                      <a:pt x="120" y="240"/>
                    </a:cubicBezTo>
                    <a:lnTo>
                      <a:pt x="17299" y="240"/>
                    </a:lnTo>
                    <a:cubicBezTo>
                      <a:pt x="17365" y="240"/>
                      <a:pt x="17418" y="186"/>
                      <a:pt x="17418" y="119"/>
                    </a:cubicBezTo>
                    <a:cubicBezTo>
                      <a:pt x="17418" y="54"/>
                      <a:pt x="17365" y="0"/>
                      <a:pt x="17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828350" y="3031475"/>
                <a:ext cx="2238150" cy="1234025"/>
              </a:xfrm>
              <a:custGeom>
                <a:avLst/>
                <a:gdLst/>
                <a:ahLst/>
                <a:cxnLst/>
                <a:rect l="l" t="t" r="r" b="b"/>
                <a:pathLst>
                  <a:path w="89526" h="49361" extrusionOk="0">
                    <a:moveTo>
                      <a:pt x="2537" y="1"/>
                    </a:moveTo>
                    <a:cubicBezTo>
                      <a:pt x="2069" y="1"/>
                      <a:pt x="1629" y="118"/>
                      <a:pt x="1253" y="327"/>
                    </a:cubicBezTo>
                    <a:cubicBezTo>
                      <a:pt x="505" y="739"/>
                      <a:pt x="1" y="1503"/>
                      <a:pt x="1" y="2377"/>
                    </a:cubicBezTo>
                    <a:lnTo>
                      <a:pt x="1" y="46982"/>
                    </a:lnTo>
                    <a:cubicBezTo>
                      <a:pt x="1" y="48296"/>
                      <a:pt x="1136" y="49361"/>
                      <a:pt x="2537" y="49361"/>
                    </a:cubicBezTo>
                    <a:lnTo>
                      <a:pt x="86988" y="49361"/>
                    </a:lnTo>
                    <a:cubicBezTo>
                      <a:pt x="87736" y="49361"/>
                      <a:pt x="88411" y="49056"/>
                      <a:pt x="88875" y="48571"/>
                    </a:cubicBezTo>
                    <a:cubicBezTo>
                      <a:pt x="89280" y="48150"/>
                      <a:pt x="89525" y="47592"/>
                      <a:pt x="89525" y="46982"/>
                    </a:cubicBezTo>
                    <a:lnTo>
                      <a:pt x="89525" y="2377"/>
                    </a:lnTo>
                    <a:cubicBezTo>
                      <a:pt x="89525" y="1065"/>
                      <a:pt x="88388" y="1"/>
                      <a:pt x="86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34425" y="4398700"/>
                <a:ext cx="2828500" cy="201300"/>
              </a:xfrm>
              <a:custGeom>
                <a:avLst/>
                <a:gdLst/>
                <a:ahLst/>
                <a:cxnLst/>
                <a:rect l="l" t="t" r="r" b="b"/>
                <a:pathLst>
                  <a:path w="113140" h="8052" extrusionOk="0">
                    <a:moveTo>
                      <a:pt x="4722" y="1"/>
                    </a:moveTo>
                    <a:lnTo>
                      <a:pt x="1039" y="4762"/>
                    </a:lnTo>
                    <a:cubicBezTo>
                      <a:pt x="1" y="6105"/>
                      <a:pt x="956" y="8052"/>
                      <a:pt x="2652" y="8052"/>
                    </a:cubicBezTo>
                    <a:lnTo>
                      <a:pt x="110488" y="8052"/>
                    </a:lnTo>
                    <a:cubicBezTo>
                      <a:pt x="112184" y="8052"/>
                      <a:pt x="113139" y="6105"/>
                      <a:pt x="112101" y="4764"/>
                    </a:cubicBezTo>
                    <a:lnTo>
                      <a:pt x="108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2745600" y="4471500"/>
                <a:ext cx="55750" cy="55750"/>
              </a:xfrm>
              <a:custGeom>
                <a:avLst/>
                <a:gdLst/>
                <a:ahLst/>
                <a:cxnLst/>
                <a:rect l="l" t="t" r="r" b="b"/>
                <a:pathLst>
                  <a:path w="2230" h="2230" extrusionOk="0">
                    <a:moveTo>
                      <a:pt x="1115" y="1"/>
                    </a:moveTo>
                    <a:cubicBezTo>
                      <a:pt x="499" y="1"/>
                      <a:pt x="0" y="499"/>
                      <a:pt x="0" y="1115"/>
                    </a:cubicBezTo>
                    <a:cubicBezTo>
                      <a:pt x="0" y="1731"/>
                      <a:pt x="499" y="2230"/>
                      <a:pt x="1115" y="2230"/>
                    </a:cubicBezTo>
                    <a:cubicBezTo>
                      <a:pt x="1731" y="2230"/>
                      <a:pt x="2229" y="1731"/>
                      <a:pt x="2229" y="1115"/>
                    </a:cubicBezTo>
                    <a:cubicBezTo>
                      <a:pt x="2229"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2844000" y="4471500"/>
                <a:ext cx="55750" cy="55750"/>
              </a:xfrm>
              <a:custGeom>
                <a:avLst/>
                <a:gdLst/>
                <a:ahLst/>
                <a:cxnLst/>
                <a:rect l="l" t="t" r="r" b="b"/>
                <a:pathLst>
                  <a:path w="2230" h="2230" extrusionOk="0">
                    <a:moveTo>
                      <a:pt x="1115" y="1"/>
                    </a:moveTo>
                    <a:cubicBezTo>
                      <a:pt x="501" y="1"/>
                      <a:pt x="1" y="499"/>
                      <a:pt x="1" y="1115"/>
                    </a:cubicBezTo>
                    <a:cubicBezTo>
                      <a:pt x="1" y="1731"/>
                      <a:pt x="501" y="2230"/>
                      <a:pt x="1115" y="2230"/>
                    </a:cubicBezTo>
                    <a:cubicBezTo>
                      <a:pt x="1731" y="2230"/>
                      <a:pt x="2230" y="1731"/>
                      <a:pt x="2230" y="1115"/>
                    </a:cubicBezTo>
                    <a:cubicBezTo>
                      <a:pt x="2230"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647150" y="4471500"/>
                <a:ext cx="55750" cy="55750"/>
              </a:xfrm>
              <a:custGeom>
                <a:avLst/>
                <a:gdLst/>
                <a:ahLst/>
                <a:cxnLst/>
                <a:rect l="l" t="t" r="r" b="b"/>
                <a:pathLst>
                  <a:path w="2230" h="2230" extrusionOk="0">
                    <a:moveTo>
                      <a:pt x="1115" y="1"/>
                    </a:moveTo>
                    <a:cubicBezTo>
                      <a:pt x="501" y="1"/>
                      <a:pt x="0" y="499"/>
                      <a:pt x="0" y="1115"/>
                    </a:cubicBezTo>
                    <a:cubicBezTo>
                      <a:pt x="0" y="1731"/>
                      <a:pt x="501" y="2230"/>
                      <a:pt x="1115" y="2230"/>
                    </a:cubicBezTo>
                    <a:cubicBezTo>
                      <a:pt x="1730" y="2230"/>
                      <a:pt x="2229" y="1731"/>
                      <a:pt x="2229" y="1115"/>
                    </a:cubicBezTo>
                    <a:cubicBezTo>
                      <a:pt x="2229" y="499"/>
                      <a:pt x="1730"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1633350" y="4398700"/>
                <a:ext cx="640825" cy="29625"/>
              </a:xfrm>
              <a:custGeom>
                <a:avLst/>
                <a:gdLst/>
                <a:ahLst/>
                <a:cxnLst/>
                <a:rect l="l" t="t" r="r" b="b"/>
                <a:pathLst>
                  <a:path w="25633" h="1185" extrusionOk="0">
                    <a:moveTo>
                      <a:pt x="0" y="1"/>
                    </a:moveTo>
                    <a:lnTo>
                      <a:pt x="0" y="79"/>
                    </a:lnTo>
                    <a:cubicBezTo>
                      <a:pt x="0" y="689"/>
                      <a:pt x="409" y="1184"/>
                      <a:pt x="913" y="1184"/>
                    </a:cubicBezTo>
                    <a:lnTo>
                      <a:pt x="24719" y="1184"/>
                    </a:lnTo>
                    <a:cubicBezTo>
                      <a:pt x="25223" y="1184"/>
                      <a:pt x="25632" y="689"/>
                      <a:pt x="25632" y="79"/>
                    </a:cubicBezTo>
                    <a:lnTo>
                      <a:pt x="25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28350" y="3031475"/>
                <a:ext cx="2238150" cy="133675"/>
              </a:xfrm>
              <a:custGeom>
                <a:avLst/>
                <a:gdLst/>
                <a:ahLst/>
                <a:cxnLst/>
                <a:rect l="l" t="t" r="r" b="b"/>
                <a:pathLst>
                  <a:path w="89526" h="5347" extrusionOk="0">
                    <a:moveTo>
                      <a:pt x="2537" y="1"/>
                    </a:moveTo>
                    <a:cubicBezTo>
                      <a:pt x="1675" y="1"/>
                      <a:pt x="916" y="428"/>
                      <a:pt x="459" y="1086"/>
                    </a:cubicBezTo>
                    <a:cubicBezTo>
                      <a:pt x="169" y="1497"/>
                      <a:pt x="1" y="1998"/>
                      <a:pt x="1" y="2537"/>
                    </a:cubicBezTo>
                    <a:lnTo>
                      <a:pt x="1" y="5347"/>
                    </a:lnTo>
                    <a:lnTo>
                      <a:pt x="89525" y="5347"/>
                    </a:lnTo>
                    <a:lnTo>
                      <a:pt x="89525" y="2537"/>
                    </a:lnTo>
                    <a:cubicBezTo>
                      <a:pt x="89525" y="1998"/>
                      <a:pt x="89357" y="1497"/>
                      <a:pt x="89067" y="1086"/>
                    </a:cubicBezTo>
                    <a:cubicBezTo>
                      <a:pt x="88610" y="428"/>
                      <a:pt x="87849" y="1"/>
                      <a:pt x="8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2803100" y="3070900"/>
                <a:ext cx="46675" cy="46675"/>
              </a:xfrm>
              <a:custGeom>
                <a:avLst/>
                <a:gdLst/>
                <a:ahLst/>
                <a:cxnLst/>
                <a:rect l="l" t="t" r="r" b="b"/>
                <a:pathLst>
                  <a:path w="1867" h="1867" extrusionOk="0">
                    <a:moveTo>
                      <a:pt x="935" y="0"/>
                    </a:moveTo>
                    <a:cubicBezTo>
                      <a:pt x="419" y="0"/>
                      <a:pt x="0" y="419"/>
                      <a:pt x="0" y="933"/>
                    </a:cubicBezTo>
                    <a:cubicBezTo>
                      <a:pt x="0" y="1449"/>
                      <a:pt x="419" y="1867"/>
                      <a:pt x="935" y="1867"/>
                    </a:cubicBezTo>
                    <a:cubicBezTo>
                      <a:pt x="1451" y="1867"/>
                      <a:pt x="1867" y="1449"/>
                      <a:pt x="1867" y="933"/>
                    </a:cubicBezTo>
                    <a:cubicBezTo>
                      <a:pt x="1867" y="419"/>
                      <a:pt x="1451" y="0"/>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2727425" y="3070900"/>
                <a:ext cx="46725" cy="46675"/>
              </a:xfrm>
              <a:custGeom>
                <a:avLst/>
                <a:gdLst/>
                <a:ahLst/>
                <a:cxnLst/>
                <a:rect l="l" t="t" r="r" b="b"/>
                <a:pathLst>
                  <a:path w="1869" h="1867" extrusionOk="0">
                    <a:moveTo>
                      <a:pt x="935" y="0"/>
                    </a:moveTo>
                    <a:cubicBezTo>
                      <a:pt x="419" y="0"/>
                      <a:pt x="0" y="419"/>
                      <a:pt x="0" y="933"/>
                    </a:cubicBezTo>
                    <a:cubicBezTo>
                      <a:pt x="0" y="1449"/>
                      <a:pt x="419" y="1867"/>
                      <a:pt x="935" y="1867"/>
                    </a:cubicBezTo>
                    <a:cubicBezTo>
                      <a:pt x="1451" y="1867"/>
                      <a:pt x="1869" y="1449"/>
                      <a:pt x="1869" y="933"/>
                    </a:cubicBezTo>
                    <a:cubicBezTo>
                      <a:pt x="1869" y="419"/>
                      <a:pt x="1451"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2655450" y="3070900"/>
                <a:ext cx="46675" cy="46675"/>
              </a:xfrm>
              <a:custGeom>
                <a:avLst/>
                <a:gdLst/>
                <a:ahLst/>
                <a:cxnLst/>
                <a:rect l="l" t="t" r="r" b="b"/>
                <a:pathLst>
                  <a:path w="1867" h="1867" extrusionOk="0">
                    <a:moveTo>
                      <a:pt x="932" y="0"/>
                    </a:moveTo>
                    <a:cubicBezTo>
                      <a:pt x="418" y="0"/>
                      <a:pt x="0" y="419"/>
                      <a:pt x="0" y="933"/>
                    </a:cubicBezTo>
                    <a:cubicBezTo>
                      <a:pt x="0" y="1449"/>
                      <a:pt x="418" y="1867"/>
                      <a:pt x="932" y="1867"/>
                    </a:cubicBezTo>
                    <a:cubicBezTo>
                      <a:pt x="1448" y="1867"/>
                      <a:pt x="1866" y="1449"/>
                      <a:pt x="1866" y="933"/>
                    </a:cubicBezTo>
                    <a:cubicBezTo>
                      <a:pt x="1866" y="419"/>
                      <a:pt x="1448" y="0"/>
                      <a:pt x="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828350" y="3195050"/>
                <a:ext cx="2238150" cy="9000"/>
              </a:xfrm>
              <a:custGeom>
                <a:avLst/>
                <a:gdLst/>
                <a:ahLst/>
                <a:cxnLst/>
                <a:rect l="l" t="t" r="r" b="b"/>
                <a:pathLst>
                  <a:path w="89526" h="360" extrusionOk="0">
                    <a:moveTo>
                      <a:pt x="1" y="1"/>
                    </a:moveTo>
                    <a:lnTo>
                      <a:pt x="1" y="360"/>
                    </a:lnTo>
                    <a:lnTo>
                      <a:pt x="89525" y="360"/>
                    </a:lnTo>
                    <a:lnTo>
                      <a:pt x="8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724825" y="4395250"/>
                <a:ext cx="2445350" cy="6975"/>
              </a:xfrm>
              <a:custGeom>
                <a:avLst/>
                <a:gdLst/>
                <a:ahLst/>
                <a:cxnLst/>
                <a:rect l="l" t="t" r="r" b="b"/>
                <a:pathLst>
                  <a:path w="97814" h="279" extrusionOk="0">
                    <a:moveTo>
                      <a:pt x="140" y="1"/>
                    </a:moveTo>
                    <a:cubicBezTo>
                      <a:pt x="63" y="1"/>
                      <a:pt x="0" y="64"/>
                      <a:pt x="0" y="139"/>
                    </a:cubicBezTo>
                    <a:cubicBezTo>
                      <a:pt x="0" y="216"/>
                      <a:pt x="63" y="279"/>
                      <a:pt x="140" y="279"/>
                    </a:cubicBezTo>
                    <a:lnTo>
                      <a:pt x="97675" y="279"/>
                    </a:lnTo>
                    <a:cubicBezTo>
                      <a:pt x="97750" y="279"/>
                      <a:pt x="97814" y="216"/>
                      <a:pt x="97814" y="139"/>
                    </a:cubicBezTo>
                    <a:cubicBezTo>
                      <a:pt x="97814" y="64"/>
                      <a:pt x="97750" y="1"/>
                      <a:pt x="97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79100" y="4599750"/>
                <a:ext cx="3314575" cy="8750"/>
              </a:xfrm>
              <a:custGeom>
                <a:avLst/>
                <a:gdLst/>
                <a:ahLst/>
                <a:cxnLst/>
                <a:rect l="l" t="t" r="r" b="b"/>
                <a:pathLst>
                  <a:path w="132583" h="350" extrusionOk="0">
                    <a:moveTo>
                      <a:pt x="18" y="0"/>
                    </a:moveTo>
                    <a:cubicBezTo>
                      <a:pt x="9" y="0"/>
                      <a:pt x="1" y="8"/>
                      <a:pt x="1" y="17"/>
                    </a:cubicBezTo>
                    <a:lnTo>
                      <a:pt x="1" y="332"/>
                    </a:lnTo>
                    <a:cubicBezTo>
                      <a:pt x="1" y="342"/>
                      <a:pt x="9" y="349"/>
                      <a:pt x="18" y="349"/>
                    </a:cubicBezTo>
                    <a:lnTo>
                      <a:pt x="132565" y="349"/>
                    </a:lnTo>
                    <a:cubicBezTo>
                      <a:pt x="132575" y="349"/>
                      <a:pt x="132583" y="342"/>
                      <a:pt x="132583" y="332"/>
                    </a:cubicBezTo>
                    <a:lnTo>
                      <a:pt x="132583" y="17"/>
                    </a:lnTo>
                    <a:cubicBezTo>
                      <a:pt x="132583" y="8"/>
                      <a:pt x="132575" y="0"/>
                      <a:pt x="132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332975" y="4419175"/>
                <a:ext cx="115400" cy="105350"/>
              </a:xfrm>
              <a:custGeom>
                <a:avLst/>
                <a:gdLst/>
                <a:ahLst/>
                <a:cxnLst/>
                <a:rect l="l" t="t" r="r" b="b"/>
                <a:pathLst>
                  <a:path w="4616" h="4214" extrusionOk="0">
                    <a:moveTo>
                      <a:pt x="2302" y="0"/>
                    </a:moveTo>
                    <a:cubicBezTo>
                      <a:pt x="2081" y="0"/>
                      <a:pt x="1880" y="76"/>
                      <a:pt x="1719" y="212"/>
                    </a:cubicBezTo>
                    <a:cubicBezTo>
                      <a:pt x="0" y="1658"/>
                      <a:pt x="4615" y="4213"/>
                      <a:pt x="4615" y="4213"/>
                    </a:cubicBezTo>
                    <a:cubicBezTo>
                      <a:pt x="4284" y="1102"/>
                      <a:pt x="3146" y="0"/>
                      <a:pt x="2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3457600" y="4448425"/>
                <a:ext cx="126675" cy="60625"/>
              </a:xfrm>
              <a:custGeom>
                <a:avLst/>
                <a:gdLst/>
                <a:ahLst/>
                <a:cxnLst/>
                <a:rect l="l" t="t" r="r" b="b"/>
                <a:pathLst>
                  <a:path w="5067" h="2425" extrusionOk="0">
                    <a:moveTo>
                      <a:pt x="3580" y="0"/>
                    </a:moveTo>
                    <a:cubicBezTo>
                      <a:pt x="2752" y="0"/>
                      <a:pt x="1504" y="606"/>
                      <a:pt x="1" y="2378"/>
                    </a:cubicBezTo>
                    <a:cubicBezTo>
                      <a:pt x="1" y="2378"/>
                      <a:pt x="504" y="2424"/>
                      <a:pt x="1182" y="2424"/>
                    </a:cubicBezTo>
                    <a:cubicBezTo>
                      <a:pt x="2693" y="2424"/>
                      <a:pt x="5067" y="2193"/>
                      <a:pt x="4649" y="699"/>
                    </a:cubicBezTo>
                    <a:cubicBezTo>
                      <a:pt x="4535" y="298"/>
                      <a:pt x="4161" y="0"/>
                      <a:pt x="3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3373975" y="4330775"/>
                <a:ext cx="115400" cy="105375"/>
              </a:xfrm>
              <a:custGeom>
                <a:avLst/>
                <a:gdLst/>
                <a:ahLst/>
                <a:cxnLst/>
                <a:rect l="l" t="t" r="r" b="b"/>
                <a:pathLst>
                  <a:path w="4616" h="4215" extrusionOk="0">
                    <a:moveTo>
                      <a:pt x="2303" y="1"/>
                    </a:moveTo>
                    <a:cubicBezTo>
                      <a:pt x="2081" y="1"/>
                      <a:pt x="1880" y="77"/>
                      <a:pt x="1719" y="213"/>
                    </a:cubicBezTo>
                    <a:cubicBezTo>
                      <a:pt x="0" y="1659"/>
                      <a:pt x="4615" y="4214"/>
                      <a:pt x="4615" y="4214"/>
                    </a:cubicBezTo>
                    <a:cubicBezTo>
                      <a:pt x="4286" y="1104"/>
                      <a:pt x="3147"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3397950" y="4240325"/>
                <a:ext cx="115400" cy="105375"/>
              </a:xfrm>
              <a:custGeom>
                <a:avLst/>
                <a:gdLst/>
                <a:ahLst/>
                <a:cxnLst/>
                <a:rect l="l" t="t" r="r" b="b"/>
                <a:pathLst>
                  <a:path w="4616" h="4215" extrusionOk="0">
                    <a:moveTo>
                      <a:pt x="2303" y="1"/>
                    </a:moveTo>
                    <a:cubicBezTo>
                      <a:pt x="2081" y="1"/>
                      <a:pt x="1880" y="77"/>
                      <a:pt x="1719" y="213"/>
                    </a:cubicBezTo>
                    <a:cubicBezTo>
                      <a:pt x="0" y="1659"/>
                      <a:pt x="4616" y="4214"/>
                      <a:pt x="4616" y="4214"/>
                    </a:cubicBezTo>
                    <a:cubicBezTo>
                      <a:pt x="4284" y="1103"/>
                      <a:pt x="3146"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3495350" y="4358550"/>
                <a:ext cx="126675" cy="60625"/>
              </a:xfrm>
              <a:custGeom>
                <a:avLst/>
                <a:gdLst/>
                <a:ahLst/>
                <a:cxnLst/>
                <a:rect l="l" t="t" r="r" b="b"/>
                <a:pathLst>
                  <a:path w="5067" h="2425" extrusionOk="0">
                    <a:moveTo>
                      <a:pt x="3580" y="1"/>
                    </a:moveTo>
                    <a:cubicBezTo>
                      <a:pt x="2751" y="1"/>
                      <a:pt x="1504" y="606"/>
                      <a:pt x="0" y="2378"/>
                    </a:cubicBezTo>
                    <a:cubicBezTo>
                      <a:pt x="0" y="2378"/>
                      <a:pt x="504" y="2424"/>
                      <a:pt x="1182" y="2424"/>
                    </a:cubicBezTo>
                    <a:cubicBezTo>
                      <a:pt x="2692" y="2424"/>
                      <a:pt x="5067" y="2193"/>
                      <a:pt x="4648" y="699"/>
                    </a:cubicBezTo>
                    <a:cubicBezTo>
                      <a:pt x="4535" y="298"/>
                      <a:pt x="4160" y="1"/>
                      <a:pt x="3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3516300" y="4229275"/>
                <a:ext cx="128700" cy="86100"/>
              </a:xfrm>
              <a:custGeom>
                <a:avLst/>
                <a:gdLst/>
                <a:ahLst/>
                <a:cxnLst/>
                <a:rect l="l" t="t" r="r" b="b"/>
                <a:pathLst>
                  <a:path w="5148" h="3444" extrusionOk="0">
                    <a:moveTo>
                      <a:pt x="3102" y="0"/>
                    </a:moveTo>
                    <a:cubicBezTo>
                      <a:pt x="2274" y="0"/>
                      <a:pt x="1052" y="874"/>
                      <a:pt x="1" y="3444"/>
                    </a:cubicBezTo>
                    <a:cubicBezTo>
                      <a:pt x="1" y="3444"/>
                      <a:pt x="5147" y="2276"/>
                      <a:pt x="3900" y="407"/>
                    </a:cubicBezTo>
                    <a:cubicBezTo>
                      <a:pt x="3733" y="157"/>
                      <a:pt x="3453" y="0"/>
                      <a:pt x="3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3384200" y="4180875"/>
                <a:ext cx="142625" cy="427250"/>
              </a:xfrm>
              <a:custGeom>
                <a:avLst/>
                <a:gdLst/>
                <a:ahLst/>
                <a:cxnLst/>
                <a:rect l="l" t="t" r="r" b="b"/>
                <a:pathLst>
                  <a:path w="5705" h="17090" extrusionOk="0">
                    <a:moveTo>
                      <a:pt x="5106" y="1"/>
                    </a:moveTo>
                    <a:cubicBezTo>
                      <a:pt x="5009" y="1"/>
                      <a:pt x="4902" y="83"/>
                      <a:pt x="4924" y="208"/>
                    </a:cubicBezTo>
                    <a:cubicBezTo>
                      <a:pt x="5705" y="4795"/>
                      <a:pt x="4774" y="9621"/>
                      <a:pt x="2428" y="13628"/>
                    </a:cubicBezTo>
                    <a:cubicBezTo>
                      <a:pt x="1765" y="14762"/>
                      <a:pt x="988" y="15825"/>
                      <a:pt x="109" y="16801"/>
                    </a:cubicBezTo>
                    <a:cubicBezTo>
                      <a:pt x="1" y="16923"/>
                      <a:pt x="112" y="17089"/>
                      <a:pt x="234" y="17089"/>
                    </a:cubicBezTo>
                    <a:cubicBezTo>
                      <a:pt x="272" y="17089"/>
                      <a:pt x="311" y="17073"/>
                      <a:pt x="345" y="17035"/>
                    </a:cubicBezTo>
                    <a:cubicBezTo>
                      <a:pt x="3518" y="13511"/>
                      <a:pt x="5352" y="8861"/>
                      <a:pt x="5517" y="4127"/>
                    </a:cubicBezTo>
                    <a:cubicBezTo>
                      <a:pt x="5563" y="2786"/>
                      <a:pt x="5469" y="1444"/>
                      <a:pt x="5244" y="120"/>
                    </a:cubicBezTo>
                    <a:cubicBezTo>
                      <a:pt x="5230" y="37"/>
                      <a:pt x="5170" y="1"/>
                      <a:pt x="5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2335375" y="3628200"/>
                <a:ext cx="124950" cy="535300"/>
              </a:xfrm>
              <a:custGeom>
                <a:avLst/>
                <a:gdLst/>
                <a:ahLst/>
                <a:cxnLst/>
                <a:rect l="l" t="t" r="r" b="b"/>
                <a:pathLst>
                  <a:path w="4998" h="21412" extrusionOk="0">
                    <a:moveTo>
                      <a:pt x="1" y="0"/>
                    </a:moveTo>
                    <a:lnTo>
                      <a:pt x="1" y="21412"/>
                    </a:lnTo>
                    <a:lnTo>
                      <a:pt x="4998" y="21412"/>
                    </a:lnTo>
                    <a:lnTo>
                      <a:pt x="49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2335375" y="3957800"/>
                <a:ext cx="124950" cy="205700"/>
              </a:xfrm>
              <a:custGeom>
                <a:avLst/>
                <a:gdLst/>
                <a:ahLst/>
                <a:cxnLst/>
                <a:rect l="l" t="t" r="r" b="b"/>
                <a:pathLst>
                  <a:path w="4998" h="8228" extrusionOk="0">
                    <a:moveTo>
                      <a:pt x="4998" y="0"/>
                    </a:moveTo>
                    <a:cubicBezTo>
                      <a:pt x="3430" y="1054"/>
                      <a:pt x="1771" y="2034"/>
                      <a:pt x="1" y="2580"/>
                    </a:cubicBezTo>
                    <a:lnTo>
                      <a:pt x="1" y="8228"/>
                    </a:lnTo>
                    <a:lnTo>
                      <a:pt x="4998" y="8228"/>
                    </a:lnTo>
                    <a:lnTo>
                      <a:pt x="4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2131175" y="3776950"/>
                <a:ext cx="124950" cy="386550"/>
              </a:xfrm>
              <a:custGeom>
                <a:avLst/>
                <a:gdLst/>
                <a:ahLst/>
                <a:cxnLst/>
                <a:rect l="l" t="t" r="r" b="b"/>
                <a:pathLst>
                  <a:path w="4998" h="15462" extrusionOk="0">
                    <a:moveTo>
                      <a:pt x="1" y="1"/>
                    </a:moveTo>
                    <a:lnTo>
                      <a:pt x="1" y="15462"/>
                    </a:lnTo>
                    <a:lnTo>
                      <a:pt x="4998" y="15462"/>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2131175" y="4027450"/>
                <a:ext cx="124950" cy="136050"/>
              </a:xfrm>
              <a:custGeom>
                <a:avLst/>
                <a:gdLst/>
                <a:ahLst/>
                <a:cxnLst/>
                <a:rect l="l" t="t" r="r" b="b"/>
                <a:pathLst>
                  <a:path w="4998" h="5442" extrusionOk="0">
                    <a:moveTo>
                      <a:pt x="2106" y="1"/>
                    </a:moveTo>
                    <a:cubicBezTo>
                      <a:pt x="1225" y="1"/>
                      <a:pt x="538" y="114"/>
                      <a:pt x="1" y="291"/>
                    </a:cubicBezTo>
                    <a:lnTo>
                      <a:pt x="1" y="5442"/>
                    </a:lnTo>
                    <a:lnTo>
                      <a:pt x="4998" y="5442"/>
                    </a:lnTo>
                    <a:lnTo>
                      <a:pt x="4998" y="241"/>
                    </a:lnTo>
                    <a:cubicBezTo>
                      <a:pt x="4693" y="230"/>
                      <a:pt x="4384" y="203"/>
                      <a:pt x="4073" y="157"/>
                    </a:cubicBezTo>
                    <a:cubicBezTo>
                      <a:pt x="3328" y="48"/>
                      <a:pt x="2677" y="1"/>
                      <a:pt x="2106" y="1"/>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2539575" y="3468275"/>
                <a:ext cx="124950" cy="695225"/>
              </a:xfrm>
              <a:custGeom>
                <a:avLst/>
                <a:gdLst/>
                <a:ahLst/>
                <a:cxnLst/>
                <a:rect l="l" t="t" r="r" b="b"/>
                <a:pathLst>
                  <a:path w="4998" h="27809" extrusionOk="0">
                    <a:moveTo>
                      <a:pt x="1" y="0"/>
                    </a:moveTo>
                    <a:lnTo>
                      <a:pt x="1" y="27809"/>
                    </a:lnTo>
                    <a:lnTo>
                      <a:pt x="4998" y="27809"/>
                    </a:lnTo>
                    <a:lnTo>
                      <a:pt x="49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2539575" y="3849275"/>
                <a:ext cx="124950" cy="314225"/>
              </a:xfrm>
              <a:custGeom>
                <a:avLst/>
                <a:gdLst/>
                <a:ahLst/>
                <a:cxnLst/>
                <a:rect l="l" t="t" r="r" b="b"/>
                <a:pathLst>
                  <a:path w="4998" h="12569" extrusionOk="0">
                    <a:moveTo>
                      <a:pt x="4983" y="0"/>
                    </a:moveTo>
                    <a:cubicBezTo>
                      <a:pt x="3420" y="0"/>
                      <a:pt x="1769" y="933"/>
                      <a:pt x="1" y="2135"/>
                    </a:cubicBezTo>
                    <a:lnTo>
                      <a:pt x="1" y="12569"/>
                    </a:lnTo>
                    <a:lnTo>
                      <a:pt x="4998" y="12569"/>
                    </a:lnTo>
                    <a:lnTo>
                      <a:pt x="4998" y="0"/>
                    </a:lnTo>
                    <a:cubicBezTo>
                      <a:pt x="4993" y="0"/>
                      <a:pt x="4988" y="0"/>
                      <a:pt x="4983" y="0"/>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2374475" y="3332750"/>
                <a:ext cx="191875" cy="198800"/>
              </a:xfrm>
              <a:custGeom>
                <a:avLst/>
                <a:gdLst/>
                <a:ahLst/>
                <a:cxnLst/>
                <a:rect l="l" t="t" r="r" b="b"/>
                <a:pathLst>
                  <a:path w="7675" h="7952" extrusionOk="0">
                    <a:moveTo>
                      <a:pt x="7531" y="0"/>
                    </a:moveTo>
                    <a:lnTo>
                      <a:pt x="0" y="7635"/>
                    </a:lnTo>
                    <a:cubicBezTo>
                      <a:pt x="6" y="7740"/>
                      <a:pt x="12" y="7846"/>
                      <a:pt x="19" y="7951"/>
                    </a:cubicBezTo>
                    <a:cubicBezTo>
                      <a:pt x="38" y="7945"/>
                      <a:pt x="56" y="7934"/>
                      <a:pt x="71" y="7919"/>
                    </a:cubicBezTo>
                    <a:lnTo>
                      <a:pt x="7675" y="209"/>
                    </a:lnTo>
                    <a:cubicBezTo>
                      <a:pt x="7627" y="140"/>
                      <a:pt x="7577" y="69"/>
                      <a:pt x="7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2520050" y="3300125"/>
                <a:ext cx="74275" cy="72725"/>
              </a:xfrm>
              <a:custGeom>
                <a:avLst/>
                <a:gdLst/>
                <a:ahLst/>
                <a:cxnLst/>
                <a:rect l="l" t="t" r="r" b="b"/>
                <a:pathLst>
                  <a:path w="2971" h="2909" extrusionOk="0">
                    <a:moveTo>
                      <a:pt x="2970" y="1"/>
                    </a:moveTo>
                    <a:lnTo>
                      <a:pt x="1" y="613"/>
                    </a:lnTo>
                    <a:lnTo>
                      <a:pt x="2483" y="2909"/>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2147725" y="3472825"/>
                <a:ext cx="131100" cy="135825"/>
              </a:xfrm>
              <a:custGeom>
                <a:avLst/>
                <a:gdLst/>
                <a:ahLst/>
                <a:cxnLst/>
                <a:rect l="l" t="t" r="r" b="b"/>
                <a:pathLst>
                  <a:path w="5244" h="5433" extrusionOk="0">
                    <a:moveTo>
                      <a:pt x="5030" y="0"/>
                    </a:moveTo>
                    <a:lnTo>
                      <a:pt x="47" y="5222"/>
                    </a:lnTo>
                    <a:cubicBezTo>
                      <a:pt x="1" y="5272"/>
                      <a:pt x="1" y="5350"/>
                      <a:pt x="52" y="5398"/>
                    </a:cubicBezTo>
                    <a:cubicBezTo>
                      <a:pt x="75" y="5421"/>
                      <a:pt x="106" y="5433"/>
                      <a:pt x="139" y="5433"/>
                    </a:cubicBezTo>
                    <a:cubicBezTo>
                      <a:pt x="171" y="5433"/>
                      <a:pt x="204" y="5419"/>
                      <a:pt x="229" y="5394"/>
                    </a:cubicBezTo>
                    <a:lnTo>
                      <a:pt x="5243" y="138"/>
                    </a:lnTo>
                    <a:cubicBezTo>
                      <a:pt x="5180" y="85"/>
                      <a:pt x="5097" y="50"/>
                      <a:pt x="5030" y="2"/>
                    </a:cubicBezTo>
                    <a:lnTo>
                      <a:pt x="5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2126100" y="3580425"/>
                <a:ext cx="50125" cy="50150"/>
              </a:xfrm>
              <a:custGeom>
                <a:avLst/>
                <a:gdLst/>
                <a:ahLst/>
                <a:cxnLst/>
                <a:rect l="l" t="t" r="r" b="b"/>
                <a:pathLst>
                  <a:path w="2005" h="2006" extrusionOk="0">
                    <a:moveTo>
                      <a:pt x="1004" y="1"/>
                    </a:moveTo>
                    <a:cubicBezTo>
                      <a:pt x="449" y="1"/>
                      <a:pt x="0" y="450"/>
                      <a:pt x="0" y="1004"/>
                    </a:cubicBezTo>
                    <a:cubicBezTo>
                      <a:pt x="0" y="1556"/>
                      <a:pt x="449" y="2005"/>
                      <a:pt x="1004" y="2005"/>
                    </a:cubicBezTo>
                    <a:cubicBezTo>
                      <a:pt x="1556" y="2005"/>
                      <a:pt x="2005" y="1556"/>
                      <a:pt x="2005" y="1004"/>
                    </a:cubicBezTo>
                    <a:cubicBezTo>
                      <a:pt x="2005" y="450"/>
                      <a:pt x="1556"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2265950" y="3434850"/>
                <a:ext cx="50075" cy="50125"/>
              </a:xfrm>
              <a:custGeom>
                <a:avLst/>
                <a:gdLst/>
                <a:ahLst/>
                <a:cxnLst/>
                <a:rect l="l" t="t" r="r" b="b"/>
                <a:pathLst>
                  <a:path w="2003" h="2005" extrusionOk="0">
                    <a:moveTo>
                      <a:pt x="1001" y="0"/>
                    </a:moveTo>
                    <a:cubicBezTo>
                      <a:pt x="449" y="0"/>
                      <a:pt x="0" y="449"/>
                      <a:pt x="0" y="1001"/>
                    </a:cubicBezTo>
                    <a:cubicBezTo>
                      <a:pt x="0" y="1556"/>
                      <a:pt x="449" y="2005"/>
                      <a:pt x="1001" y="2005"/>
                    </a:cubicBezTo>
                    <a:cubicBezTo>
                      <a:pt x="1556" y="2005"/>
                      <a:pt x="2003" y="1556"/>
                      <a:pt x="2003" y="1001"/>
                    </a:cubicBezTo>
                    <a:cubicBezTo>
                      <a:pt x="2003" y="449"/>
                      <a:pt x="1556"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2289425" y="3457100"/>
                <a:ext cx="80750" cy="80525"/>
              </a:xfrm>
              <a:custGeom>
                <a:avLst/>
                <a:gdLst/>
                <a:ahLst/>
                <a:cxnLst/>
                <a:rect l="l" t="t" r="r" b="b"/>
                <a:pathLst>
                  <a:path w="3230" h="3221" extrusionOk="0">
                    <a:moveTo>
                      <a:pt x="166" y="0"/>
                    </a:moveTo>
                    <a:lnTo>
                      <a:pt x="1" y="165"/>
                    </a:lnTo>
                    <a:lnTo>
                      <a:pt x="3064" y="3221"/>
                    </a:lnTo>
                    <a:lnTo>
                      <a:pt x="3229" y="3054"/>
                    </a:ln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2343725" y="3509975"/>
                <a:ext cx="50100" cy="50100"/>
              </a:xfrm>
              <a:custGeom>
                <a:avLst/>
                <a:gdLst/>
                <a:ahLst/>
                <a:cxnLst/>
                <a:rect l="l" t="t" r="r" b="b"/>
                <a:pathLst>
                  <a:path w="2004" h="2004" extrusionOk="0">
                    <a:moveTo>
                      <a:pt x="1002" y="1"/>
                    </a:moveTo>
                    <a:cubicBezTo>
                      <a:pt x="447" y="1"/>
                      <a:pt x="0" y="448"/>
                      <a:pt x="0" y="1002"/>
                    </a:cubicBezTo>
                    <a:cubicBezTo>
                      <a:pt x="0" y="1555"/>
                      <a:pt x="447" y="2004"/>
                      <a:pt x="1002" y="2004"/>
                    </a:cubicBezTo>
                    <a:cubicBezTo>
                      <a:pt x="1554" y="2004"/>
                      <a:pt x="2003" y="1555"/>
                      <a:pt x="2003" y="1002"/>
                    </a:cubicBezTo>
                    <a:cubicBezTo>
                      <a:pt x="2003" y="448"/>
                      <a:pt x="1554"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2049900" y="4163475"/>
                <a:ext cx="691925" cy="6325"/>
              </a:xfrm>
              <a:custGeom>
                <a:avLst/>
                <a:gdLst/>
                <a:ahLst/>
                <a:cxnLst/>
                <a:rect l="l" t="t" r="r" b="b"/>
                <a:pathLst>
                  <a:path w="27677" h="253" extrusionOk="0">
                    <a:moveTo>
                      <a:pt x="12" y="1"/>
                    </a:moveTo>
                    <a:cubicBezTo>
                      <a:pt x="6" y="1"/>
                      <a:pt x="0" y="7"/>
                      <a:pt x="0" y="14"/>
                    </a:cubicBezTo>
                    <a:lnTo>
                      <a:pt x="0" y="239"/>
                    </a:lnTo>
                    <a:cubicBezTo>
                      <a:pt x="0" y="246"/>
                      <a:pt x="6" y="252"/>
                      <a:pt x="12" y="252"/>
                    </a:cubicBezTo>
                    <a:lnTo>
                      <a:pt x="27663" y="252"/>
                    </a:lnTo>
                    <a:cubicBezTo>
                      <a:pt x="27671" y="252"/>
                      <a:pt x="27677" y="246"/>
                      <a:pt x="27677" y="239"/>
                    </a:cubicBezTo>
                    <a:lnTo>
                      <a:pt x="27677" y="14"/>
                    </a:lnTo>
                    <a:cubicBezTo>
                      <a:pt x="27677" y="7"/>
                      <a:pt x="27671" y="1"/>
                      <a:pt x="27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8"/>
            <p:cNvGrpSpPr/>
            <p:nvPr/>
          </p:nvGrpSpPr>
          <p:grpSpPr>
            <a:xfrm>
              <a:off x="3144654" y="1375180"/>
              <a:ext cx="913489" cy="2162209"/>
              <a:chOff x="-160225" y="1133725"/>
              <a:chExt cx="875325" cy="2071875"/>
            </a:xfrm>
          </p:grpSpPr>
          <p:sp>
            <p:nvSpPr>
              <p:cNvPr id="439" name="Google Shape;439;p28"/>
              <p:cNvSpPr/>
              <p:nvPr/>
            </p:nvSpPr>
            <p:spPr>
              <a:xfrm>
                <a:off x="271675" y="1168250"/>
                <a:ext cx="239700" cy="341725"/>
              </a:xfrm>
              <a:custGeom>
                <a:avLst/>
                <a:gdLst/>
                <a:ahLst/>
                <a:cxnLst/>
                <a:rect l="l" t="t" r="r" b="b"/>
                <a:pathLst>
                  <a:path w="9588" h="13669" extrusionOk="0">
                    <a:moveTo>
                      <a:pt x="4643" y="0"/>
                    </a:moveTo>
                    <a:cubicBezTo>
                      <a:pt x="1139" y="0"/>
                      <a:pt x="859" y="2592"/>
                      <a:pt x="932" y="4428"/>
                    </a:cubicBezTo>
                    <a:cubicBezTo>
                      <a:pt x="1116" y="9105"/>
                      <a:pt x="0" y="11948"/>
                      <a:pt x="0" y="11948"/>
                    </a:cubicBezTo>
                    <a:lnTo>
                      <a:pt x="9587" y="13669"/>
                    </a:lnTo>
                    <a:cubicBezTo>
                      <a:pt x="9587" y="13669"/>
                      <a:pt x="7309" y="9884"/>
                      <a:pt x="8295" y="4885"/>
                    </a:cubicBezTo>
                    <a:cubicBezTo>
                      <a:pt x="8711" y="2773"/>
                      <a:pt x="8082" y="1553"/>
                      <a:pt x="7449" y="899"/>
                    </a:cubicBezTo>
                    <a:cubicBezTo>
                      <a:pt x="7004" y="439"/>
                      <a:pt x="6405" y="158"/>
                      <a:pt x="5768" y="78"/>
                    </a:cubicBezTo>
                    <a:cubicBezTo>
                      <a:pt x="5360" y="25"/>
                      <a:pt x="4986"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0900" y="1431125"/>
                <a:ext cx="329500" cy="251325"/>
              </a:xfrm>
              <a:custGeom>
                <a:avLst/>
                <a:gdLst/>
                <a:ahLst/>
                <a:cxnLst/>
                <a:rect l="l" t="t" r="r" b="b"/>
                <a:pathLst>
                  <a:path w="13180" h="10053" extrusionOk="0">
                    <a:moveTo>
                      <a:pt x="13179" y="0"/>
                    </a:moveTo>
                    <a:cubicBezTo>
                      <a:pt x="13179" y="0"/>
                      <a:pt x="9584" y="290"/>
                      <a:pt x="6893" y="326"/>
                    </a:cubicBezTo>
                    <a:cubicBezTo>
                      <a:pt x="5621" y="345"/>
                      <a:pt x="4503" y="478"/>
                      <a:pt x="3481" y="854"/>
                    </a:cubicBezTo>
                    <a:cubicBezTo>
                      <a:pt x="2773" y="1115"/>
                      <a:pt x="2109" y="1492"/>
                      <a:pt x="1474" y="2032"/>
                    </a:cubicBezTo>
                    <a:cubicBezTo>
                      <a:pt x="1367" y="2120"/>
                      <a:pt x="1273" y="2214"/>
                      <a:pt x="1186" y="2310"/>
                    </a:cubicBezTo>
                    <a:cubicBezTo>
                      <a:pt x="1" y="3629"/>
                      <a:pt x="567" y="5569"/>
                      <a:pt x="1175" y="7704"/>
                    </a:cubicBezTo>
                    <a:cubicBezTo>
                      <a:pt x="1707" y="9575"/>
                      <a:pt x="2719" y="10052"/>
                      <a:pt x="3803" y="10052"/>
                    </a:cubicBezTo>
                    <a:cubicBezTo>
                      <a:pt x="4301" y="10052"/>
                      <a:pt x="4814" y="9952"/>
                      <a:pt x="5303" y="9839"/>
                    </a:cubicBezTo>
                    <a:cubicBezTo>
                      <a:pt x="6859" y="9480"/>
                      <a:pt x="5688" y="4466"/>
                      <a:pt x="6523" y="4168"/>
                    </a:cubicBezTo>
                    <a:cubicBezTo>
                      <a:pt x="6767" y="4081"/>
                      <a:pt x="7256" y="4050"/>
                      <a:pt x="7826" y="4050"/>
                    </a:cubicBezTo>
                    <a:cubicBezTo>
                      <a:pt x="9207" y="4050"/>
                      <a:pt x="11065" y="4232"/>
                      <a:pt x="11065" y="4232"/>
                    </a:cubicBezTo>
                    <a:cubicBezTo>
                      <a:pt x="12473" y="3693"/>
                      <a:pt x="12807" y="1822"/>
                      <a:pt x="1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250" y="1452450"/>
                <a:ext cx="57500" cy="36475"/>
              </a:xfrm>
              <a:custGeom>
                <a:avLst/>
                <a:gdLst/>
                <a:ahLst/>
                <a:cxnLst/>
                <a:rect l="l" t="t" r="r" b="b"/>
                <a:pathLst>
                  <a:path w="2300" h="1459" extrusionOk="0">
                    <a:moveTo>
                      <a:pt x="2295" y="1"/>
                    </a:moveTo>
                    <a:cubicBezTo>
                      <a:pt x="1587" y="262"/>
                      <a:pt x="923" y="639"/>
                      <a:pt x="288" y="1179"/>
                    </a:cubicBezTo>
                    <a:cubicBezTo>
                      <a:pt x="181" y="1267"/>
                      <a:pt x="87" y="1361"/>
                      <a:pt x="0" y="1457"/>
                    </a:cubicBezTo>
                    <a:cubicBezTo>
                      <a:pt x="38" y="1458"/>
                      <a:pt x="78" y="1458"/>
                      <a:pt x="121" y="1458"/>
                    </a:cubicBezTo>
                    <a:cubicBezTo>
                      <a:pt x="879" y="1458"/>
                      <a:pt x="2300" y="1285"/>
                      <a:pt x="229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72225" y="1501300"/>
                <a:ext cx="57750" cy="39675"/>
              </a:xfrm>
              <a:custGeom>
                <a:avLst/>
                <a:gdLst/>
                <a:ahLst/>
                <a:cxnLst/>
                <a:rect l="l" t="t" r="r" b="b"/>
                <a:pathLst>
                  <a:path w="2310" h="1587" extrusionOk="0">
                    <a:moveTo>
                      <a:pt x="121" y="1"/>
                    </a:moveTo>
                    <a:cubicBezTo>
                      <a:pt x="31" y="1"/>
                      <a:pt x="0" y="146"/>
                      <a:pt x="102" y="178"/>
                    </a:cubicBezTo>
                    <a:cubicBezTo>
                      <a:pt x="909" y="421"/>
                      <a:pt x="1604" y="897"/>
                      <a:pt x="2129" y="1555"/>
                    </a:cubicBezTo>
                    <a:cubicBezTo>
                      <a:pt x="2147" y="1578"/>
                      <a:pt x="2168" y="1587"/>
                      <a:pt x="2188" y="1587"/>
                    </a:cubicBezTo>
                    <a:cubicBezTo>
                      <a:pt x="2251" y="1587"/>
                      <a:pt x="2310" y="1497"/>
                      <a:pt x="2256" y="1429"/>
                    </a:cubicBezTo>
                    <a:cubicBezTo>
                      <a:pt x="1713" y="746"/>
                      <a:pt x="984" y="257"/>
                      <a:pt x="150" y="5"/>
                    </a:cubicBezTo>
                    <a:cubicBezTo>
                      <a:pt x="140" y="2"/>
                      <a:pt x="130" y="1"/>
                      <a:pt x="12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100350" y="1496700"/>
                <a:ext cx="20825" cy="32900"/>
              </a:xfrm>
              <a:custGeom>
                <a:avLst/>
                <a:gdLst/>
                <a:ahLst/>
                <a:cxnLst/>
                <a:rect l="l" t="t" r="r" b="b"/>
                <a:pathLst>
                  <a:path w="833" h="1316" extrusionOk="0">
                    <a:moveTo>
                      <a:pt x="123" y="1"/>
                    </a:moveTo>
                    <a:cubicBezTo>
                      <a:pt x="63" y="1"/>
                      <a:pt x="0" y="65"/>
                      <a:pt x="38" y="136"/>
                    </a:cubicBezTo>
                    <a:cubicBezTo>
                      <a:pt x="239" y="513"/>
                      <a:pt x="438" y="891"/>
                      <a:pt x="640" y="1271"/>
                    </a:cubicBezTo>
                    <a:cubicBezTo>
                      <a:pt x="656" y="1303"/>
                      <a:pt x="683" y="1316"/>
                      <a:pt x="710" y="1316"/>
                    </a:cubicBezTo>
                    <a:cubicBezTo>
                      <a:pt x="770" y="1316"/>
                      <a:pt x="832" y="1251"/>
                      <a:pt x="795" y="1179"/>
                    </a:cubicBezTo>
                    <a:cubicBezTo>
                      <a:pt x="594" y="801"/>
                      <a:pt x="394" y="423"/>
                      <a:pt x="193" y="45"/>
                    </a:cubicBezTo>
                    <a:cubicBezTo>
                      <a:pt x="176" y="14"/>
                      <a:pt x="150" y="1"/>
                      <a:pt x="12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2200" y="1580550"/>
                <a:ext cx="122775" cy="58275"/>
              </a:xfrm>
              <a:custGeom>
                <a:avLst/>
                <a:gdLst/>
                <a:ahLst/>
                <a:cxnLst/>
                <a:rect l="l" t="t" r="r" b="b"/>
                <a:pathLst>
                  <a:path w="4911" h="2331" extrusionOk="0">
                    <a:moveTo>
                      <a:pt x="2351" y="1"/>
                    </a:moveTo>
                    <a:cubicBezTo>
                      <a:pt x="2197" y="1"/>
                      <a:pt x="2040" y="14"/>
                      <a:pt x="1882" y="43"/>
                    </a:cubicBezTo>
                    <a:cubicBezTo>
                      <a:pt x="835" y="231"/>
                      <a:pt x="0" y="1153"/>
                      <a:pt x="92" y="2245"/>
                    </a:cubicBezTo>
                    <a:cubicBezTo>
                      <a:pt x="97" y="2302"/>
                      <a:pt x="144" y="2331"/>
                      <a:pt x="189" y="2331"/>
                    </a:cubicBezTo>
                    <a:cubicBezTo>
                      <a:pt x="233" y="2331"/>
                      <a:pt x="276" y="2302"/>
                      <a:pt x="271" y="2245"/>
                    </a:cubicBezTo>
                    <a:cubicBezTo>
                      <a:pt x="181" y="1172"/>
                      <a:pt x="1031" y="321"/>
                      <a:pt x="2061" y="196"/>
                    </a:cubicBezTo>
                    <a:cubicBezTo>
                      <a:pt x="2160" y="184"/>
                      <a:pt x="2259" y="178"/>
                      <a:pt x="2356" y="178"/>
                    </a:cubicBezTo>
                    <a:cubicBezTo>
                      <a:pt x="3296" y="178"/>
                      <a:pt x="4136" y="714"/>
                      <a:pt x="4729" y="1433"/>
                    </a:cubicBezTo>
                    <a:cubicBezTo>
                      <a:pt x="4747" y="1454"/>
                      <a:pt x="4768" y="1463"/>
                      <a:pt x="4788" y="1463"/>
                    </a:cubicBezTo>
                    <a:cubicBezTo>
                      <a:pt x="4852" y="1463"/>
                      <a:pt x="4911" y="1374"/>
                      <a:pt x="4856" y="1307"/>
                    </a:cubicBezTo>
                    <a:cubicBezTo>
                      <a:pt x="4231" y="548"/>
                      <a:pt x="3332" y="1"/>
                      <a:pt x="23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39950" y="1623700"/>
                <a:ext cx="83275" cy="148350"/>
              </a:xfrm>
              <a:custGeom>
                <a:avLst/>
                <a:gdLst/>
                <a:ahLst/>
                <a:cxnLst/>
                <a:rect l="l" t="t" r="r" b="b"/>
                <a:pathLst>
                  <a:path w="3331" h="5934" extrusionOk="0">
                    <a:moveTo>
                      <a:pt x="1726" y="1"/>
                    </a:moveTo>
                    <a:cubicBezTo>
                      <a:pt x="1604" y="1"/>
                      <a:pt x="180" y="18"/>
                      <a:pt x="127" y="841"/>
                    </a:cubicBezTo>
                    <a:cubicBezTo>
                      <a:pt x="71" y="1700"/>
                      <a:pt x="0" y="3055"/>
                      <a:pt x="0" y="3055"/>
                    </a:cubicBezTo>
                    <a:cubicBezTo>
                      <a:pt x="0" y="3055"/>
                      <a:pt x="223" y="4998"/>
                      <a:pt x="340" y="5030"/>
                    </a:cubicBezTo>
                    <a:cubicBezTo>
                      <a:pt x="352" y="5034"/>
                      <a:pt x="365" y="5036"/>
                      <a:pt x="377" y="5036"/>
                    </a:cubicBezTo>
                    <a:cubicBezTo>
                      <a:pt x="729" y="5036"/>
                      <a:pt x="779" y="3536"/>
                      <a:pt x="779" y="3536"/>
                    </a:cubicBezTo>
                    <a:cubicBezTo>
                      <a:pt x="779" y="3536"/>
                      <a:pt x="879" y="5360"/>
                      <a:pt x="1157" y="5389"/>
                    </a:cubicBezTo>
                    <a:cubicBezTo>
                      <a:pt x="1162" y="5390"/>
                      <a:pt x="1166" y="5390"/>
                      <a:pt x="1171" y="5390"/>
                    </a:cubicBezTo>
                    <a:cubicBezTo>
                      <a:pt x="1466" y="5390"/>
                      <a:pt x="1617" y="4377"/>
                      <a:pt x="1671" y="3899"/>
                    </a:cubicBezTo>
                    <a:lnTo>
                      <a:pt x="1671" y="3899"/>
                    </a:lnTo>
                    <a:cubicBezTo>
                      <a:pt x="1616" y="4487"/>
                      <a:pt x="1508" y="5934"/>
                      <a:pt x="1775" y="5934"/>
                    </a:cubicBezTo>
                    <a:cubicBezTo>
                      <a:pt x="1784" y="5934"/>
                      <a:pt x="1794" y="5932"/>
                      <a:pt x="1805" y="5928"/>
                    </a:cubicBezTo>
                    <a:cubicBezTo>
                      <a:pt x="2183" y="5788"/>
                      <a:pt x="2513" y="3738"/>
                      <a:pt x="2513" y="3736"/>
                    </a:cubicBezTo>
                    <a:lnTo>
                      <a:pt x="2513" y="3736"/>
                    </a:lnTo>
                    <a:cubicBezTo>
                      <a:pt x="2513" y="3738"/>
                      <a:pt x="2209" y="5691"/>
                      <a:pt x="2509" y="5691"/>
                    </a:cubicBezTo>
                    <a:cubicBezTo>
                      <a:pt x="2530" y="5691"/>
                      <a:pt x="2554" y="5681"/>
                      <a:pt x="2582" y="5660"/>
                    </a:cubicBezTo>
                    <a:cubicBezTo>
                      <a:pt x="3000" y="5339"/>
                      <a:pt x="3209" y="3268"/>
                      <a:pt x="3269" y="2819"/>
                    </a:cubicBezTo>
                    <a:cubicBezTo>
                      <a:pt x="3330" y="2370"/>
                      <a:pt x="1734" y="1"/>
                      <a:pt x="1734" y="1"/>
                    </a:cubicBezTo>
                    <a:cubicBezTo>
                      <a:pt x="1734" y="1"/>
                      <a:pt x="1731" y="1"/>
                      <a:pt x="1726"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98875" y="1652825"/>
                <a:ext cx="30725" cy="61150"/>
              </a:xfrm>
              <a:custGeom>
                <a:avLst/>
                <a:gdLst/>
                <a:ahLst/>
                <a:cxnLst/>
                <a:rect l="l" t="t" r="r" b="b"/>
                <a:pathLst>
                  <a:path w="1229" h="2446" extrusionOk="0">
                    <a:moveTo>
                      <a:pt x="1" y="0"/>
                    </a:moveTo>
                    <a:lnTo>
                      <a:pt x="703" y="2446"/>
                    </a:lnTo>
                    <a:cubicBezTo>
                      <a:pt x="703" y="2446"/>
                      <a:pt x="760" y="2390"/>
                      <a:pt x="833" y="2296"/>
                    </a:cubicBezTo>
                    <a:cubicBezTo>
                      <a:pt x="891" y="2225"/>
                      <a:pt x="958" y="2133"/>
                      <a:pt x="1017" y="2028"/>
                    </a:cubicBezTo>
                    <a:cubicBezTo>
                      <a:pt x="1136" y="1819"/>
                      <a:pt x="1228" y="1560"/>
                      <a:pt x="1152" y="1326"/>
                    </a:cubicBezTo>
                    <a:cubicBezTo>
                      <a:pt x="987" y="817"/>
                      <a:pt x="1" y="0"/>
                      <a:pt x="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19450" y="1686250"/>
                <a:ext cx="5200" cy="24000"/>
              </a:xfrm>
              <a:custGeom>
                <a:avLst/>
                <a:gdLst/>
                <a:ahLst/>
                <a:cxnLst/>
                <a:rect l="l" t="t" r="r" b="b"/>
                <a:pathLst>
                  <a:path w="208" h="960" extrusionOk="0">
                    <a:moveTo>
                      <a:pt x="83" y="1"/>
                    </a:moveTo>
                    <a:cubicBezTo>
                      <a:pt x="44" y="1"/>
                      <a:pt x="0" y="34"/>
                      <a:pt x="8" y="85"/>
                    </a:cubicBezTo>
                    <a:cubicBezTo>
                      <a:pt x="56" y="368"/>
                      <a:pt x="102" y="681"/>
                      <a:pt x="10" y="959"/>
                    </a:cubicBezTo>
                    <a:cubicBezTo>
                      <a:pt x="68" y="888"/>
                      <a:pt x="135" y="796"/>
                      <a:pt x="194" y="691"/>
                    </a:cubicBezTo>
                    <a:cubicBezTo>
                      <a:pt x="208" y="476"/>
                      <a:pt x="173" y="255"/>
                      <a:pt x="139" y="50"/>
                    </a:cubicBezTo>
                    <a:cubicBezTo>
                      <a:pt x="133" y="15"/>
                      <a:pt x="109" y="1"/>
                      <a:pt x="83"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126075" y="1767100"/>
                <a:ext cx="366400" cy="236850"/>
              </a:xfrm>
              <a:custGeom>
                <a:avLst/>
                <a:gdLst/>
                <a:ahLst/>
                <a:cxnLst/>
                <a:rect l="l" t="t" r="r" b="b"/>
                <a:pathLst>
                  <a:path w="14656" h="9474" extrusionOk="0">
                    <a:moveTo>
                      <a:pt x="3917" y="0"/>
                    </a:moveTo>
                    <a:cubicBezTo>
                      <a:pt x="3917" y="0"/>
                      <a:pt x="0" y="5398"/>
                      <a:pt x="873" y="6772"/>
                    </a:cubicBezTo>
                    <a:cubicBezTo>
                      <a:pt x="1815" y="8256"/>
                      <a:pt x="6922" y="9473"/>
                      <a:pt x="10587" y="9473"/>
                    </a:cubicBezTo>
                    <a:cubicBezTo>
                      <a:pt x="12695" y="9473"/>
                      <a:pt x="14326" y="9071"/>
                      <a:pt x="14414" y="8086"/>
                    </a:cubicBezTo>
                    <a:cubicBezTo>
                      <a:pt x="14656" y="5387"/>
                      <a:pt x="13041" y="1059"/>
                      <a:pt x="13041" y="1059"/>
                    </a:cubicBezTo>
                    <a:cubicBezTo>
                      <a:pt x="11907" y="1413"/>
                      <a:pt x="10814" y="1549"/>
                      <a:pt x="9803" y="1549"/>
                    </a:cubicBezTo>
                    <a:cubicBezTo>
                      <a:pt x="6396" y="1549"/>
                      <a:pt x="3917" y="0"/>
                      <a:pt x="3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77825" y="2795275"/>
                <a:ext cx="129275" cy="128600"/>
              </a:xfrm>
              <a:custGeom>
                <a:avLst/>
                <a:gdLst/>
                <a:ahLst/>
                <a:cxnLst/>
                <a:rect l="l" t="t" r="r" b="b"/>
                <a:pathLst>
                  <a:path w="5171" h="5144" extrusionOk="0">
                    <a:moveTo>
                      <a:pt x="4006" y="0"/>
                    </a:moveTo>
                    <a:lnTo>
                      <a:pt x="0" y="618"/>
                    </a:lnTo>
                    <a:lnTo>
                      <a:pt x="2492" y="5143"/>
                    </a:lnTo>
                    <a:lnTo>
                      <a:pt x="5170" y="4984"/>
                    </a:lnTo>
                    <a:lnTo>
                      <a:pt x="4006"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5" y="2907825"/>
                <a:ext cx="217275" cy="92675"/>
              </a:xfrm>
              <a:custGeom>
                <a:avLst/>
                <a:gdLst/>
                <a:ahLst/>
                <a:cxnLst/>
                <a:rect l="l" t="t" r="r" b="b"/>
                <a:pathLst>
                  <a:path w="8691" h="3707" extrusionOk="0">
                    <a:moveTo>
                      <a:pt x="8547" y="0"/>
                    </a:moveTo>
                    <a:cubicBezTo>
                      <a:pt x="8328" y="0"/>
                      <a:pt x="7915" y="327"/>
                      <a:pt x="7915" y="327"/>
                    </a:cubicBezTo>
                    <a:lnTo>
                      <a:pt x="6674" y="476"/>
                    </a:lnTo>
                    <a:cubicBezTo>
                      <a:pt x="6674" y="476"/>
                      <a:pt x="6405" y="145"/>
                      <a:pt x="6036" y="145"/>
                    </a:cubicBezTo>
                    <a:cubicBezTo>
                      <a:pt x="5973" y="145"/>
                      <a:pt x="5907" y="154"/>
                      <a:pt x="5839" y="177"/>
                    </a:cubicBezTo>
                    <a:cubicBezTo>
                      <a:pt x="5371" y="332"/>
                      <a:pt x="4759" y="1098"/>
                      <a:pt x="4759" y="1098"/>
                    </a:cubicBezTo>
                    <a:cubicBezTo>
                      <a:pt x="4759" y="1098"/>
                      <a:pt x="2225" y="1909"/>
                      <a:pt x="1541" y="1953"/>
                    </a:cubicBezTo>
                    <a:cubicBezTo>
                      <a:pt x="856" y="1996"/>
                      <a:pt x="257" y="2381"/>
                      <a:pt x="0" y="3707"/>
                    </a:cubicBezTo>
                    <a:lnTo>
                      <a:pt x="8300" y="3707"/>
                    </a:lnTo>
                    <a:cubicBezTo>
                      <a:pt x="8300" y="3707"/>
                      <a:pt x="8627" y="712"/>
                      <a:pt x="8676" y="200"/>
                    </a:cubicBezTo>
                    <a:cubicBezTo>
                      <a:pt x="8691" y="53"/>
                      <a:pt x="8634" y="0"/>
                      <a:pt x="8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31175" y="2955025"/>
                <a:ext cx="63200" cy="30300"/>
              </a:xfrm>
              <a:custGeom>
                <a:avLst/>
                <a:gdLst/>
                <a:ahLst/>
                <a:cxnLst/>
                <a:rect l="l" t="t" r="r" b="b"/>
                <a:pathLst>
                  <a:path w="2528" h="1212" extrusionOk="0">
                    <a:moveTo>
                      <a:pt x="402" y="1"/>
                    </a:moveTo>
                    <a:cubicBezTo>
                      <a:pt x="306" y="1"/>
                      <a:pt x="210" y="6"/>
                      <a:pt x="113" y="17"/>
                    </a:cubicBezTo>
                    <a:lnTo>
                      <a:pt x="113" y="19"/>
                    </a:lnTo>
                    <a:cubicBezTo>
                      <a:pt x="4" y="30"/>
                      <a:pt x="0" y="198"/>
                      <a:pt x="101" y="198"/>
                    </a:cubicBezTo>
                    <a:cubicBezTo>
                      <a:pt x="105" y="198"/>
                      <a:pt x="109" y="198"/>
                      <a:pt x="113" y="198"/>
                    </a:cubicBezTo>
                    <a:cubicBezTo>
                      <a:pt x="207" y="187"/>
                      <a:pt x="300" y="182"/>
                      <a:pt x="392" y="182"/>
                    </a:cubicBezTo>
                    <a:cubicBezTo>
                      <a:pt x="1153" y="182"/>
                      <a:pt x="1879" y="541"/>
                      <a:pt x="2327" y="1172"/>
                    </a:cubicBezTo>
                    <a:cubicBezTo>
                      <a:pt x="2346" y="1200"/>
                      <a:pt x="2374" y="1212"/>
                      <a:pt x="2401" y="1212"/>
                    </a:cubicBezTo>
                    <a:cubicBezTo>
                      <a:pt x="2465" y="1212"/>
                      <a:pt x="2527" y="1148"/>
                      <a:pt x="2480" y="1082"/>
                    </a:cubicBezTo>
                    <a:cubicBezTo>
                      <a:pt x="1999" y="405"/>
                      <a:pt x="122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78050" y="2938200"/>
                <a:ext cx="29775" cy="49275"/>
              </a:xfrm>
              <a:custGeom>
                <a:avLst/>
                <a:gdLst/>
                <a:ahLst/>
                <a:cxnLst/>
                <a:rect l="l" t="t" r="r" b="b"/>
                <a:pathLst>
                  <a:path w="1191" h="1971" extrusionOk="0">
                    <a:moveTo>
                      <a:pt x="1096" y="1"/>
                    </a:moveTo>
                    <a:cubicBezTo>
                      <a:pt x="1086" y="1"/>
                      <a:pt x="1076" y="3"/>
                      <a:pt x="1065" y="9"/>
                    </a:cubicBezTo>
                    <a:cubicBezTo>
                      <a:pt x="371" y="401"/>
                      <a:pt x="1" y="1181"/>
                      <a:pt x="344" y="1937"/>
                    </a:cubicBezTo>
                    <a:cubicBezTo>
                      <a:pt x="354" y="1961"/>
                      <a:pt x="372" y="1970"/>
                      <a:pt x="391" y="1970"/>
                    </a:cubicBezTo>
                    <a:cubicBezTo>
                      <a:pt x="432" y="1970"/>
                      <a:pt x="477" y="1923"/>
                      <a:pt x="453" y="1872"/>
                    </a:cubicBezTo>
                    <a:cubicBezTo>
                      <a:pt x="141" y="1181"/>
                      <a:pt x="503" y="474"/>
                      <a:pt x="1129" y="121"/>
                    </a:cubicBezTo>
                    <a:cubicBezTo>
                      <a:pt x="1191" y="86"/>
                      <a:pt x="1153"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350" y="2985325"/>
                <a:ext cx="204975" cy="5300"/>
              </a:xfrm>
              <a:custGeom>
                <a:avLst/>
                <a:gdLst/>
                <a:ahLst/>
                <a:cxnLst/>
                <a:rect l="l" t="t" r="r" b="b"/>
                <a:pathLst>
                  <a:path w="8199" h="212" extrusionOk="0">
                    <a:moveTo>
                      <a:pt x="8118" y="0"/>
                    </a:moveTo>
                    <a:cubicBezTo>
                      <a:pt x="8118" y="0"/>
                      <a:pt x="8117" y="0"/>
                      <a:pt x="8116" y="0"/>
                    </a:cubicBezTo>
                    <a:cubicBezTo>
                      <a:pt x="7618" y="4"/>
                      <a:pt x="7119" y="10"/>
                      <a:pt x="6620" y="16"/>
                    </a:cubicBezTo>
                    <a:cubicBezTo>
                      <a:pt x="4441" y="39"/>
                      <a:pt x="2262" y="62"/>
                      <a:pt x="83" y="83"/>
                    </a:cubicBezTo>
                    <a:cubicBezTo>
                      <a:pt x="1" y="85"/>
                      <a:pt x="0" y="211"/>
                      <a:pt x="81" y="211"/>
                    </a:cubicBezTo>
                    <a:cubicBezTo>
                      <a:pt x="81" y="211"/>
                      <a:pt x="82" y="211"/>
                      <a:pt x="83" y="211"/>
                    </a:cubicBezTo>
                    <a:cubicBezTo>
                      <a:pt x="581" y="208"/>
                      <a:pt x="1080" y="202"/>
                      <a:pt x="1579" y="196"/>
                    </a:cubicBezTo>
                    <a:cubicBezTo>
                      <a:pt x="3758" y="173"/>
                      <a:pt x="5937" y="152"/>
                      <a:pt x="8116" y="129"/>
                    </a:cubicBezTo>
                    <a:cubicBezTo>
                      <a:pt x="8198" y="127"/>
                      <a:pt x="8199" y="0"/>
                      <a:pt x="8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160225" y="1864675"/>
                <a:ext cx="476075" cy="964950"/>
              </a:xfrm>
              <a:custGeom>
                <a:avLst/>
                <a:gdLst/>
                <a:ahLst/>
                <a:cxnLst/>
                <a:rect l="l" t="t" r="r" b="b"/>
                <a:pathLst>
                  <a:path w="19043" h="38598" extrusionOk="0">
                    <a:moveTo>
                      <a:pt x="12966" y="1"/>
                    </a:moveTo>
                    <a:lnTo>
                      <a:pt x="12964" y="3"/>
                    </a:lnTo>
                    <a:cubicBezTo>
                      <a:pt x="12964" y="3"/>
                      <a:pt x="12964" y="3"/>
                      <a:pt x="12964" y="3"/>
                    </a:cubicBezTo>
                    <a:lnTo>
                      <a:pt x="12964" y="3"/>
                    </a:lnTo>
                    <a:cubicBezTo>
                      <a:pt x="12965" y="2"/>
                      <a:pt x="12966" y="1"/>
                      <a:pt x="12966" y="1"/>
                    </a:cubicBezTo>
                    <a:close/>
                    <a:moveTo>
                      <a:pt x="12964" y="3"/>
                    </a:moveTo>
                    <a:cubicBezTo>
                      <a:pt x="12827" y="200"/>
                      <a:pt x="3217" y="13997"/>
                      <a:pt x="1614" y="18894"/>
                    </a:cubicBezTo>
                    <a:cubicBezTo>
                      <a:pt x="0" y="23827"/>
                      <a:pt x="8329" y="38598"/>
                      <a:pt x="8329" y="38598"/>
                    </a:cubicBezTo>
                    <a:lnTo>
                      <a:pt x="15580" y="38170"/>
                    </a:lnTo>
                    <a:cubicBezTo>
                      <a:pt x="15580" y="38170"/>
                      <a:pt x="8161" y="22203"/>
                      <a:pt x="8788" y="20056"/>
                    </a:cubicBezTo>
                    <a:cubicBezTo>
                      <a:pt x="9415" y="17908"/>
                      <a:pt x="19043" y="6492"/>
                      <a:pt x="19043" y="6492"/>
                    </a:cubicBezTo>
                    <a:cubicBezTo>
                      <a:pt x="18316" y="3655"/>
                      <a:pt x="16200" y="1668"/>
                      <a:pt x="12964"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7075" y="2794350"/>
                <a:ext cx="226850" cy="45300"/>
              </a:xfrm>
              <a:custGeom>
                <a:avLst/>
                <a:gdLst/>
                <a:ahLst/>
                <a:cxnLst/>
                <a:rect l="l" t="t" r="r" b="b"/>
                <a:pathLst>
                  <a:path w="9074" h="1812" extrusionOk="0">
                    <a:moveTo>
                      <a:pt x="0" y="1"/>
                    </a:moveTo>
                    <a:lnTo>
                      <a:pt x="840" y="1812"/>
                    </a:lnTo>
                    <a:lnTo>
                      <a:pt x="9073" y="1693"/>
                    </a:lnTo>
                    <a:lnTo>
                      <a:pt x="8469" y="3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8700" y="1905100"/>
                <a:ext cx="155175" cy="222350"/>
              </a:xfrm>
              <a:custGeom>
                <a:avLst/>
                <a:gdLst/>
                <a:ahLst/>
                <a:cxnLst/>
                <a:rect l="l" t="t" r="r" b="b"/>
                <a:pathLst>
                  <a:path w="6207" h="8894" extrusionOk="0">
                    <a:moveTo>
                      <a:pt x="5794" y="1"/>
                    </a:moveTo>
                    <a:lnTo>
                      <a:pt x="5794" y="1"/>
                    </a:lnTo>
                    <a:cubicBezTo>
                      <a:pt x="5761" y="49"/>
                      <a:pt x="5727" y="97"/>
                      <a:pt x="5694" y="147"/>
                    </a:cubicBezTo>
                    <a:cubicBezTo>
                      <a:pt x="5850" y="724"/>
                      <a:pt x="5896" y="1330"/>
                      <a:pt x="5840" y="1933"/>
                    </a:cubicBezTo>
                    <a:cubicBezTo>
                      <a:pt x="5654" y="3924"/>
                      <a:pt x="4396" y="5712"/>
                      <a:pt x="2917" y="6987"/>
                    </a:cubicBezTo>
                    <a:cubicBezTo>
                      <a:pt x="2082" y="7705"/>
                      <a:pt x="1135" y="8282"/>
                      <a:pt x="122" y="8698"/>
                    </a:cubicBezTo>
                    <a:cubicBezTo>
                      <a:pt x="82" y="8764"/>
                      <a:pt x="41" y="8829"/>
                      <a:pt x="1" y="8894"/>
                    </a:cubicBezTo>
                    <a:cubicBezTo>
                      <a:pt x="348" y="8758"/>
                      <a:pt x="688" y="8604"/>
                      <a:pt x="1020" y="8432"/>
                    </a:cubicBezTo>
                    <a:cubicBezTo>
                      <a:pt x="2771" y="7521"/>
                      <a:pt x="4311" y="6091"/>
                      <a:pt x="5232" y="4334"/>
                    </a:cubicBezTo>
                    <a:cubicBezTo>
                      <a:pt x="5928" y="3007"/>
                      <a:pt x="6207" y="1420"/>
                      <a:pt x="5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36725" y="2049975"/>
                <a:ext cx="142100" cy="180925"/>
              </a:xfrm>
              <a:custGeom>
                <a:avLst/>
                <a:gdLst/>
                <a:ahLst/>
                <a:cxnLst/>
                <a:rect l="l" t="t" r="r" b="b"/>
                <a:pathLst>
                  <a:path w="5684" h="7237" extrusionOk="0">
                    <a:moveTo>
                      <a:pt x="3455" y="0"/>
                    </a:moveTo>
                    <a:cubicBezTo>
                      <a:pt x="3223" y="0"/>
                      <a:pt x="2989" y="25"/>
                      <a:pt x="2759" y="78"/>
                    </a:cubicBezTo>
                    <a:cubicBezTo>
                      <a:pt x="1757" y="306"/>
                      <a:pt x="909" y="998"/>
                      <a:pt x="478" y="1927"/>
                    </a:cubicBezTo>
                    <a:cubicBezTo>
                      <a:pt x="0" y="2957"/>
                      <a:pt x="21" y="4123"/>
                      <a:pt x="186" y="5222"/>
                    </a:cubicBezTo>
                    <a:cubicBezTo>
                      <a:pt x="284" y="5867"/>
                      <a:pt x="397" y="6556"/>
                      <a:pt x="564" y="7237"/>
                    </a:cubicBezTo>
                    <a:cubicBezTo>
                      <a:pt x="602" y="7187"/>
                      <a:pt x="641" y="7137"/>
                      <a:pt x="677" y="7089"/>
                    </a:cubicBezTo>
                    <a:cubicBezTo>
                      <a:pt x="531" y="6477"/>
                      <a:pt x="418" y="5855"/>
                      <a:pt x="324" y="5242"/>
                    </a:cubicBezTo>
                    <a:cubicBezTo>
                      <a:pt x="152" y="4131"/>
                      <a:pt x="127" y="2938"/>
                      <a:pt x="637" y="1906"/>
                    </a:cubicBezTo>
                    <a:cubicBezTo>
                      <a:pt x="1080" y="1010"/>
                      <a:pt x="1943" y="354"/>
                      <a:pt x="2929" y="181"/>
                    </a:cubicBezTo>
                    <a:cubicBezTo>
                      <a:pt x="3105" y="150"/>
                      <a:pt x="3281" y="136"/>
                      <a:pt x="3456" y="136"/>
                    </a:cubicBezTo>
                    <a:cubicBezTo>
                      <a:pt x="4230" y="136"/>
                      <a:pt x="4984" y="427"/>
                      <a:pt x="5571" y="937"/>
                    </a:cubicBezTo>
                    <a:cubicBezTo>
                      <a:pt x="5536" y="929"/>
                      <a:pt x="5504" y="920"/>
                      <a:pt x="5471" y="912"/>
                    </a:cubicBezTo>
                    <a:cubicBezTo>
                      <a:pt x="5464" y="910"/>
                      <a:pt x="5458" y="909"/>
                      <a:pt x="5452" y="909"/>
                    </a:cubicBezTo>
                    <a:cubicBezTo>
                      <a:pt x="5382" y="909"/>
                      <a:pt x="5359" y="1021"/>
                      <a:pt x="5435" y="1041"/>
                    </a:cubicBezTo>
                    <a:cubicBezTo>
                      <a:pt x="5461" y="1048"/>
                      <a:pt x="5488" y="1056"/>
                      <a:pt x="5515" y="1062"/>
                    </a:cubicBezTo>
                    <a:cubicBezTo>
                      <a:pt x="5544" y="1029"/>
                      <a:pt x="5573" y="995"/>
                      <a:pt x="5599" y="962"/>
                    </a:cubicBezTo>
                    <a:cubicBezTo>
                      <a:pt x="5603" y="958"/>
                      <a:pt x="5607" y="952"/>
                      <a:pt x="5611" y="949"/>
                    </a:cubicBezTo>
                    <a:cubicBezTo>
                      <a:pt x="5636" y="918"/>
                      <a:pt x="5659" y="887"/>
                      <a:pt x="5684" y="858"/>
                    </a:cubicBezTo>
                    <a:cubicBezTo>
                      <a:pt x="5070" y="312"/>
                      <a:pt x="4270" y="0"/>
                      <a:pt x="3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4050" y="2166000"/>
                <a:ext cx="148725" cy="115975"/>
              </a:xfrm>
              <a:custGeom>
                <a:avLst/>
                <a:gdLst/>
                <a:ahLst/>
                <a:cxnLst/>
                <a:rect l="l" t="t" r="r" b="b"/>
                <a:pathLst>
                  <a:path w="5949" h="4639" extrusionOk="0">
                    <a:moveTo>
                      <a:pt x="77" y="0"/>
                    </a:moveTo>
                    <a:cubicBezTo>
                      <a:pt x="50" y="44"/>
                      <a:pt x="25" y="88"/>
                      <a:pt x="0" y="131"/>
                    </a:cubicBezTo>
                    <a:cubicBezTo>
                      <a:pt x="957" y="280"/>
                      <a:pt x="1888" y="585"/>
                      <a:pt x="2747" y="1067"/>
                    </a:cubicBezTo>
                    <a:cubicBezTo>
                      <a:pt x="4144" y="1848"/>
                      <a:pt x="5348" y="3115"/>
                      <a:pt x="5855" y="4639"/>
                    </a:cubicBezTo>
                    <a:cubicBezTo>
                      <a:pt x="5885" y="4596"/>
                      <a:pt x="5916" y="4554"/>
                      <a:pt x="5949" y="4510"/>
                    </a:cubicBezTo>
                    <a:cubicBezTo>
                      <a:pt x="5717" y="3852"/>
                      <a:pt x="5360" y="3238"/>
                      <a:pt x="4915" y="2692"/>
                    </a:cubicBezTo>
                    <a:cubicBezTo>
                      <a:pt x="3722" y="1224"/>
                      <a:pt x="1932" y="303"/>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124175" y="2221900"/>
                <a:ext cx="62750" cy="177850"/>
              </a:xfrm>
              <a:custGeom>
                <a:avLst/>
                <a:gdLst/>
                <a:ahLst/>
                <a:cxnLst/>
                <a:rect l="l" t="t" r="r" b="b"/>
                <a:pathLst>
                  <a:path w="2510" h="7114" extrusionOk="0">
                    <a:moveTo>
                      <a:pt x="2383" y="1"/>
                    </a:moveTo>
                    <a:cubicBezTo>
                      <a:pt x="2351" y="60"/>
                      <a:pt x="2318" y="118"/>
                      <a:pt x="2285" y="175"/>
                    </a:cubicBezTo>
                    <a:cubicBezTo>
                      <a:pt x="2399" y="699"/>
                      <a:pt x="2362" y="1271"/>
                      <a:pt x="2262" y="1796"/>
                    </a:cubicBezTo>
                    <a:cubicBezTo>
                      <a:pt x="1933" y="3532"/>
                      <a:pt x="1205" y="5497"/>
                      <a:pt x="1" y="6924"/>
                    </a:cubicBezTo>
                    <a:lnTo>
                      <a:pt x="3" y="6924"/>
                    </a:lnTo>
                    <a:cubicBezTo>
                      <a:pt x="7" y="6987"/>
                      <a:pt x="14" y="7050"/>
                      <a:pt x="20" y="7114"/>
                    </a:cubicBezTo>
                    <a:cubicBezTo>
                      <a:pt x="845" y="6203"/>
                      <a:pt x="1426" y="5077"/>
                      <a:pt x="1829" y="3908"/>
                    </a:cubicBezTo>
                    <a:cubicBezTo>
                      <a:pt x="2145" y="3001"/>
                      <a:pt x="2443" y="2017"/>
                      <a:pt x="2493" y="1050"/>
                    </a:cubicBezTo>
                    <a:cubicBezTo>
                      <a:pt x="2510" y="699"/>
                      <a:pt x="2479" y="339"/>
                      <a:pt x="2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5025" y="2316800"/>
                <a:ext cx="135025" cy="308450"/>
              </a:xfrm>
              <a:custGeom>
                <a:avLst/>
                <a:gdLst/>
                <a:ahLst/>
                <a:cxnLst/>
                <a:rect l="l" t="t" r="r" b="b"/>
                <a:pathLst>
                  <a:path w="5401" h="12338" extrusionOk="0">
                    <a:moveTo>
                      <a:pt x="3956" y="1"/>
                    </a:moveTo>
                    <a:cubicBezTo>
                      <a:pt x="3676" y="1"/>
                      <a:pt x="3388" y="54"/>
                      <a:pt x="3095" y="172"/>
                    </a:cubicBezTo>
                    <a:cubicBezTo>
                      <a:pt x="1862" y="669"/>
                      <a:pt x="1121" y="2002"/>
                      <a:pt x="761" y="3212"/>
                    </a:cubicBezTo>
                    <a:cubicBezTo>
                      <a:pt x="306" y="4737"/>
                      <a:pt x="363" y="6341"/>
                      <a:pt x="394" y="7914"/>
                    </a:cubicBezTo>
                    <a:cubicBezTo>
                      <a:pt x="421" y="9324"/>
                      <a:pt x="423" y="10791"/>
                      <a:pt x="1" y="12147"/>
                    </a:cubicBezTo>
                    <a:cubicBezTo>
                      <a:pt x="28" y="12211"/>
                      <a:pt x="57" y="12274"/>
                      <a:pt x="83" y="12337"/>
                    </a:cubicBezTo>
                    <a:cubicBezTo>
                      <a:pt x="973" y="9725"/>
                      <a:pt x="197" y="6817"/>
                      <a:pt x="682" y="4125"/>
                    </a:cubicBezTo>
                    <a:cubicBezTo>
                      <a:pt x="933" y="2737"/>
                      <a:pt x="1560" y="1169"/>
                      <a:pt x="2851" y="438"/>
                    </a:cubicBezTo>
                    <a:cubicBezTo>
                      <a:pt x="3219" y="231"/>
                      <a:pt x="3584" y="141"/>
                      <a:pt x="3939" y="141"/>
                    </a:cubicBezTo>
                    <a:cubicBezTo>
                      <a:pt x="4427" y="141"/>
                      <a:pt x="4895" y="310"/>
                      <a:pt x="5324" y="577"/>
                    </a:cubicBezTo>
                    <a:cubicBezTo>
                      <a:pt x="5349" y="536"/>
                      <a:pt x="5374" y="498"/>
                      <a:pt x="5401" y="458"/>
                    </a:cubicBezTo>
                    <a:cubicBezTo>
                      <a:pt x="4957" y="179"/>
                      <a:pt x="4470" y="1"/>
                      <a:pt x="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5775" y="2487050"/>
                <a:ext cx="99850" cy="166100"/>
              </a:xfrm>
              <a:custGeom>
                <a:avLst/>
                <a:gdLst/>
                <a:ahLst/>
                <a:cxnLst/>
                <a:rect l="l" t="t" r="r" b="b"/>
                <a:pathLst>
                  <a:path w="3994" h="6644" extrusionOk="0">
                    <a:moveTo>
                      <a:pt x="1331" y="1"/>
                    </a:moveTo>
                    <a:cubicBezTo>
                      <a:pt x="1057" y="252"/>
                      <a:pt x="813" y="534"/>
                      <a:pt x="618" y="860"/>
                    </a:cubicBezTo>
                    <a:cubicBezTo>
                      <a:pt x="150" y="1631"/>
                      <a:pt x="0" y="2566"/>
                      <a:pt x="353" y="3413"/>
                    </a:cubicBezTo>
                    <a:cubicBezTo>
                      <a:pt x="716" y="4280"/>
                      <a:pt x="1462" y="4961"/>
                      <a:pt x="2191" y="5527"/>
                    </a:cubicBezTo>
                    <a:cubicBezTo>
                      <a:pt x="2753" y="5963"/>
                      <a:pt x="3357" y="6337"/>
                      <a:pt x="3994" y="6644"/>
                    </a:cubicBezTo>
                    <a:cubicBezTo>
                      <a:pt x="3967" y="6582"/>
                      <a:pt x="3942" y="6519"/>
                      <a:pt x="3915" y="6458"/>
                    </a:cubicBezTo>
                    <a:cubicBezTo>
                      <a:pt x="3309" y="6153"/>
                      <a:pt x="2732" y="5786"/>
                      <a:pt x="2200" y="5366"/>
                    </a:cubicBezTo>
                    <a:cubicBezTo>
                      <a:pt x="1485" y="4798"/>
                      <a:pt x="750" y="4116"/>
                      <a:pt x="430" y="3237"/>
                    </a:cubicBezTo>
                    <a:cubicBezTo>
                      <a:pt x="96" y="2324"/>
                      <a:pt x="391" y="1324"/>
                      <a:pt x="975" y="580"/>
                    </a:cubicBezTo>
                    <a:cubicBezTo>
                      <a:pt x="1099" y="421"/>
                      <a:pt x="1235" y="275"/>
                      <a:pt x="1381" y="137"/>
                    </a:cubicBezTo>
                    <a:cubicBezTo>
                      <a:pt x="1364" y="91"/>
                      <a:pt x="1349" y="47"/>
                      <a:pt x="1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2600" y="2661175"/>
                <a:ext cx="194150" cy="33800"/>
              </a:xfrm>
              <a:custGeom>
                <a:avLst/>
                <a:gdLst/>
                <a:ahLst/>
                <a:cxnLst/>
                <a:rect l="l" t="t" r="r" b="b"/>
                <a:pathLst>
                  <a:path w="7766" h="1352" extrusionOk="0">
                    <a:moveTo>
                      <a:pt x="4064" y="0"/>
                    </a:moveTo>
                    <a:cubicBezTo>
                      <a:pt x="3469" y="0"/>
                      <a:pt x="2872" y="77"/>
                      <a:pt x="2285" y="237"/>
                    </a:cubicBezTo>
                    <a:cubicBezTo>
                      <a:pt x="1472" y="459"/>
                      <a:pt x="716" y="809"/>
                      <a:pt x="1" y="1231"/>
                    </a:cubicBezTo>
                    <a:cubicBezTo>
                      <a:pt x="18" y="1271"/>
                      <a:pt x="39" y="1311"/>
                      <a:pt x="58" y="1351"/>
                    </a:cubicBezTo>
                    <a:cubicBezTo>
                      <a:pt x="1324" y="611"/>
                      <a:pt x="2715" y="136"/>
                      <a:pt x="4157" y="136"/>
                    </a:cubicBezTo>
                    <a:cubicBezTo>
                      <a:pt x="4589" y="136"/>
                      <a:pt x="5026" y="178"/>
                      <a:pt x="5466" y="270"/>
                    </a:cubicBezTo>
                    <a:cubicBezTo>
                      <a:pt x="6277" y="438"/>
                      <a:pt x="7050" y="741"/>
                      <a:pt x="7766" y="1152"/>
                    </a:cubicBezTo>
                    <a:cubicBezTo>
                      <a:pt x="7735" y="1085"/>
                      <a:pt x="7706" y="1016"/>
                      <a:pt x="7676" y="949"/>
                    </a:cubicBezTo>
                    <a:cubicBezTo>
                      <a:pt x="7668" y="943"/>
                      <a:pt x="7660" y="939"/>
                      <a:pt x="7653" y="935"/>
                    </a:cubicBezTo>
                    <a:cubicBezTo>
                      <a:pt x="6541" y="334"/>
                      <a:pt x="5307"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8150" y="2736575"/>
                <a:ext cx="198175" cy="31925"/>
              </a:xfrm>
              <a:custGeom>
                <a:avLst/>
                <a:gdLst/>
                <a:ahLst/>
                <a:cxnLst/>
                <a:rect l="l" t="t" r="r" b="b"/>
                <a:pathLst>
                  <a:path w="7927" h="1277" extrusionOk="0">
                    <a:moveTo>
                      <a:pt x="0" y="718"/>
                    </a:moveTo>
                    <a:lnTo>
                      <a:pt x="0" y="720"/>
                    </a:lnTo>
                    <a:cubicBezTo>
                      <a:pt x="1" y="720"/>
                      <a:pt x="1" y="720"/>
                      <a:pt x="1" y="719"/>
                    </a:cubicBezTo>
                    <a:lnTo>
                      <a:pt x="1" y="719"/>
                    </a:lnTo>
                    <a:cubicBezTo>
                      <a:pt x="1" y="719"/>
                      <a:pt x="1" y="718"/>
                      <a:pt x="0" y="718"/>
                    </a:cubicBezTo>
                    <a:close/>
                    <a:moveTo>
                      <a:pt x="3565" y="0"/>
                    </a:moveTo>
                    <a:cubicBezTo>
                      <a:pt x="2346" y="0"/>
                      <a:pt x="1132" y="243"/>
                      <a:pt x="1" y="719"/>
                    </a:cubicBezTo>
                    <a:lnTo>
                      <a:pt x="1" y="719"/>
                    </a:lnTo>
                    <a:cubicBezTo>
                      <a:pt x="22" y="759"/>
                      <a:pt x="41" y="797"/>
                      <a:pt x="62" y="837"/>
                    </a:cubicBezTo>
                    <a:cubicBezTo>
                      <a:pt x="1165" y="368"/>
                      <a:pt x="2357" y="118"/>
                      <a:pt x="3562" y="118"/>
                    </a:cubicBezTo>
                    <a:cubicBezTo>
                      <a:pt x="3679" y="118"/>
                      <a:pt x="3796" y="120"/>
                      <a:pt x="3914" y="125"/>
                    </a:cubicBezTo>
                    <a:cubicBezTo>
                      <a:pt x="5323" y="183"/>
                      <a:pt x="6703" y="587"/>
                      <a:pt x="7926" y="1276"/>
                    </a:cubicBezTo>
                    <a:cubicBezTo>
                      <a:pt x="7896" y="1207"/>
                      <a:pt x="7863" y="1140"/>
                      <a:pt x="7832" y="1069"/>
                    </a:cubicBezTo>
                    <a:lnTo>
                      <a:pt x="7832" y="1067"/>
                    </a:lnTo>
                    <a:cubicBezTo>
                      <a:pt x="7652" y="971"/>
                      <a:pt x="7468" y="879"/>
                      <a:pt x="7280" y="795"/>
                    </a:cubicBezTo>
                    <a:cubicBezTo>
                      <a:pt x="6097" y="262"/>
                      <a:pt x="4829"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09825" y="1792300"/>
                <a:ext cx="252725" cy="52650"/>
              </a:xfrm>
              <a:custGeom>
                <a:avLst/>
                <a:gdLst/>
                <a:ahLst/>
                <a:cxnLst/>
                <a:rect l="l" t="t" r="r" b="b"/>
                <a:pathLst>
                  <a:path w="10109" h="2106" extrusionOk="0">
                    <a:moveTo>
                      <a:pt x="114" y="1"/>
                    </a:moveTo>
                    <a:cubicBezTo>
                      <a:pt x="50" y="1"/>
                      <a:pt x="0" y="86"/>
                      <a:pt x="65" y="128"/>
                    </a:cubicBezTo>
                    <a:cubicBezTo>
                      <a:pt x="705" y="558"/>
                      <a:pt x="1386" y="924"/>
                      <a:pt x="2100" y="1217"/>
                    </a:cubicBezTo>
                    <a:cubicBezTo>
                      <a:pt x="3533" y="1806"/>
                      <a:pt x="5075" y="2105"/>
                      <a:pt x="6616" y="2105"/>
                    </a:cubicBezTo>
                    <a:cubicBezTo>
                      <a:pt x="7768" y="2105"/>
                      <a:pt x="8920" y="1938"/>
                      <a:pt x="10026" y="1599"/>
                    </a:cubicBezTo>
                    <a:cubicBezTo>
                      <a:pt x="10108" y="1575"/>
                      <a:pt x="10071" y="1460"/>
                      <a:pt x="9996" y="1460"/>
                    </a:cubicBezTo>
                    <a:cubicBezTo>
                      <a:pt x="9988" y="1460"/>
                      <a:pt x="9981" y="1461"/>
                      <a:pt x="9972" y="1463"/>
                    </a:cubicBezTo>
                    <a:cubicBezTo>
                      <a:pt x="8886" y="1796"/>
                      <a:pt x="7756" y="1959"/>
                      <a:pt x="6626" y="1959"/>
                    </a:cubicBezTo>
                    <a:cubicBezTo>
                      <a:pt x="4344" y="1959"/>
                      <a:pt x="2065" y="1293"/>
                      <a:pt x="157" y="15"/>
                    </a:cubicBezTo>
                    <a:cubicBezTo>
                      <a:pt x="143" y="5"/>
                      <a:pt x="128"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29450" y="1777825"/>
                <a:ext cx="15075" cy="28025"/>
              </a:xfrm>
              <a:custGeom>
                <a:avLst/>
                <a:gdLst/>
                <a:ahLst/>
                <a:cxnLst/>
                <a:rect l="l" t="t" r="r" b="b"/>
                <a:pathLst>
                  <a:path w="603" h="1121" extrusionOk="0">
                    <a:moveTo>
                      <a:pt x="501" y="1"/>
                    </a:moveTo>
                    <a:cubicBezTo>
                      <a:pt x="483" y="1"/>
                      <a:pt x="464" y="9"/>
                      <a:pt x="450" y="30"/>
                    </a:cubicBezTo>
                    <a:cubicBezTo>
                      <a:pt x="237" y="337"/>
                      <a:pt x="89" y="672"/>
                      <a:pt x="13" y="1039"/>
                    </a:cubicBezTo>
                    <a:cubicBezTo>
                      <a:pt x="1" y="1090"/>
                      <a:pt x="41" y="1120"/>
                      <a:pt x="83" y="1120"/>
                    </a:cubicBezTo>
                    <a:cubicBezTo>
                      <a:pt x="115" y="1120"/>
                      <a:pt x="148" y="1102"/>
                      <a:pt x="156" y="1062"/>
                    </a:cubicBezTo>
                    <a:cubicBezTo>
                      <a:pt x="229" y="720"/>
                      <a:pt x="364" y="408"/>
                      <a:pt x="563" y="122"/>
                    </a:cubicBezTo>
                    <a:cubicBezTo>
                      <a:pt x="602" y="65"/>
                      <a:pt x="552" y="1"/>
                      <a:pt x="501"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414500" y="1802800"/>
                <a:ext cx="8350" cy="36225"/>
              </a:xfrm>
              <a:custGeom>
                <a:avLst/>
                <a:gdLst/>
                <a:ahLst/>
                <a:cxnLst/>
                <a:rect l="l" t="t" r="r" b="b"/>
                <a:pathLst>
                  <a:path w="334" h="1449" extrusionOk="0">
                    <a:moveTo>
                      <a:pt x="95" y="1"/>
                    </a:moveTo>
                    <a:cubicBezTo>
                      <a:pt x="51" y="1"/>
                      <a:pt x="1" y="44"/>
                      <a:pt x="17" y="101"/>
                    </a:cubicBezTo>
                    <a:cubicBezTo>
                      <a:pt x="136" y="515"/>
                      <a:pt x="188" y="936"/>
                      <a:pt x="172" y="1365"/>
                    </a:cubicBezTo>
                    <a:cubicBezTo>
                      <a:pt x="171" y="1418"/>
                      <a:pt x="216" y="1448"/>
                      <a:pt x="256" y="1448"/>
                    </a:cubicBezTo>
                    <a:cubicBezTo>
                      <a:pt x="288" y="1448"/>
                      <a:pt x="316" y="1430"/>
                      <a:pt x="318" y="1388"/>
                    </a:cubicBezTo>
                    <a:cubicBezTo>
                      <a:pt x="333" y="932"/>
                      <a:pt x="280" y="487"/>
                      <a:pt x="153" y="47"/>
                    </a:cubicBezTo>
                    <a:cubicBezTo>
                      <a:pt x="144" y="15"/>
                      <a:pt x="120" y="1"/>
                      <a:pt x="95"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346875" y="1806500"/>
                <a:ext cx="6000" cy="34000"/>
              </a:xfrm>
              <a:custGeom>
                <a:avLst/>
                <a:gdLst/>
                <a:ahLst/>
                <a:cxnLst/>
                <a:rect l="l" t="t" r="r" b="b"/>
                <a:pathLst>
                  <a:path w="240" h="1360" extrusionOk="0">
                    <a:moveTo>
                      <a:pt x="89" y="1"/>
                    </a:moveTo>
                    <a:cubicBezTo>
                      <a:pt x="48" y="1"/>
                      <a:pt x="10" y="29"/>
                      <a:pt x="19" y="80"/>
                    </a:cubicBezTo>
                    <a:cubicBezTo>
                      <a:pt x="92" y="481"/>
                      <a:pt x="90" y="878"/>
                      <a:pt x="11" y="1279"/>
                    </a:cubicBezTo>
                    <a:cubicBezTo>
                      <a:pt x="1" y="1330"/>
                      <a:pt x="41" y="1359"/>
                      <a:pt x="82" y="1359"/>
                    </a:cubicBezTo>
                    <a:cubicBezTo>
                      <a:pt x="115" y="1359"/>
                      <a:pt x="148" y="1341"/>
                      <a:pt x="155" y="1300"/>
                    </a:cubicBezTo>
                    <a:cubicBezTo>
                      <a:pt x="238" y="887"/>
                      <a:pt x="240" y="477"/>
                      <a:pt x="165" y="62"/>
                    </a:cubicBezTo>
                    <a:cubicBezTo>
                      <a:pt x="157" y="20"/>
                      <a:pt x="122"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94300" y="1805825"/>
                <a:ext cx="19450" cy="18175"/>
              </a:xfrm>
              <a:custGeom>
                <a:avLst/>
                <a:gdLst/>
                <a:ahLst/>
                <a:cxnLst/>
                <a:rect l="l" t="t" r="r" b="b"/>
                <a:pathLst>
                  <a:path w="778" h="727" extrusionOk="0">
                    <a:moveTo>
                      <a:pt x="390" y="1"/>
                    </a:moveTo>
                    <a:cubicBezTo>
                      <a:pt x="214" y="1"/>
                      <a:pt x="59" y="129"/>
                      <a:pt x="31" y="308"/>
                    </a:cubicBezTo>
                    <a:cubicBezTo>
                      <a:pt x="0" y="506"/>
                      <a:pt x="137" y="692"/>
                      <a:pt x="334" y="722"/>
                    </a:cubicBezTo>
                    <a:cubicBezTo>
                      <a:pt x="353" y="725"/>
                      <a:pt x="372" y="727"/>
                      <a:pt x="390" y="727"/>
                    </a:cubicBezTo>
                    <a:cubicBezTo>
                      <a:pt x="565" y="727"/>
                      <a:pt x="719" y="598"/>
                      <a:pt x="747" y="419"/>
                    </a:cubicBezTo>
                    <a:cubicBezTo>
                      <a:pt x="777" y="222"/>
                      <a:pt x="643" y="36"/>
                      <a:pt x="446" y="5"/>
                    </a:cubicBezTo>
                    <a:cubicBezTo>
                      <a:pt x="427" y="2"/>
                      <a:pt x="4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423325" y="1837725"/>
                <a:ext cx="44900" cy="89675"/>
              </a:xfrm>
              <a:custGeom>
                <a:avLst/>
                <a:gdLst/>
                <a:ahLst/>
                <a:cxnLst/>
                <a:rect l="l" t="t" r="r" b="b"/>
                <a:pathLst>
                  <a:path w="1796" h="3587" extrusionOk="0">
                    <a:moveTo>
                      <a:pt x="64" y="1"/>
                    </a:moveTo>
                    <a:cubicBezTo>
                      <a:pt x="31" y="1"/>
                      <a:pt x="1" y="21"/>
                      <a:pt x="1" y="64"/>
                    </a:cubicBezTo>
                    <a:cubicBezTo>
                      <a:pt x="17" y="1382"/>
                      <a:pt x="209" y="3076"/>
                      <a:pt x="1661" y="3582"/>
                    </a:cubicBezTo>
                    <a:cubicBezTo>
                      <a:pt x="1670" y="3585"/>
                      <a:pt x="1678" y="3587"/>
                      <a:pt x="1687" y="3587"/>
                    </a:cubicBezTo>
                    <a:cubicBezTo>
                      <a:pt x="1760" y="3587"/>
                      <a:pt x="1796" y="3474"/>
                      <a:pt x="1714" y="3446"/>
                    </a:cubicBezTo>
                    <a:cubicBezTo>
                      <a:pt x="331" y="2965"/>
                      <a:pt x="163" y="1330"/>
                      <a:pt x="147" y="80"/>
                    </a:cubicBezTo>
                    <a:cubicBezTo>
                      <a:pt x="146" y="29"/>
                      <a:pt x="103"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167175" y="1819975"/>
                <a:ext cx="78500" cy="81000"/>
              </a:xfrm>
              <a:custGeom>
                <a:avLst/>
                <a:gdLst/>
                <a:ahLst/>
                <a:cxnLst/>
                <a:rect l="l" t="t" r="r" b="b"/>
                <a:pathLst>
                  <a:path w="3140" h="3240" extrusionOk="0">
                    <a:moveTo>
                      <a:pt x="3043" y="0"/>
                    </a:moveTo>
                    <a:cubicBezTo>
                      <a:pt x="3009" y="0"/>
                      <a:pt x="2974" y="18"/>
                      <a:pt x="2960" y="59"/>
                    </a:cubicBezTo>
                    <a:cubicBezTo>
                      <a:pt x="2502" y="1380"/>
                      <a:pt x="1744" y="3053"/>
                      <a:pt x="106" y="3076"/>
                    </a:cubicBezTo>
                    <a:cubicBezTo>
                      <a:pt x="1" y="3078"/>
                      <a:pt x="10" y="3239"/>
                      <a:pt x="113" y="3239"/>
                    </a:cubicBezTo>
                    <a:cubicBezTo>
                      <a:pt x="114" y="3239"/>
                      <a:pt x="115" y="3239"/>
                      <a:pt x="115" y="3239"/>
                    </a:cubicBezTo>
                    <a:cubicBezTo>
                      <a:pt x="1834" y="3216"/>
                      <a:pt x="2636" y="1486"/>
                      <a:pt x="3119" y="95"/>
                    </a:cubicBezTo>
                    <a:cubicBezTo>
                      <a:pt x="3140" y="37"/>
                      <a:pt x="3092" y="0"/>
                      <a:pt x="3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355450" y="2971325"/>
                <a:ext cx="71850" cy="160875"/>
              </a:xfrm>
              <a:custGeom>
                <a:avLst/>
                <a:gdLst/>
                <a:ahLst/>
                <a:cxnLst/>
                <a:rect l="l" t="t" r="r" b="b"/>
                <a:pathLst>
                  <a:path w="2874" h="6435" extrusionOk="0">
                    <a:moveTo>
                      <a:pt x="77" y="0"/>
                    </a:moveTo>
                    <a:lnTo>
                      <a:pt x="0" y="6394"/>
                    </a:lnTo>
                    <a:lnTo>
                      <a:pt x="2011" y="6434"/>
                    </a:lnTo>
                    <a:lnTo>
                      <a:pt x="2874" y="280"/>
                    </a:lnTo>
                    <a:lnTo>
                      <a:pt x="77"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329500" y="3110350"/>
                <a:ext cx="149225" cy="95250"/>
              </a:xfrm>
              <a:custGeom>
                <a:avLst/>
                <a:gdLst/>
                <a:ahLst/>
                <a:cxnLst/>
                <a:rect l="l" t="t" r="r" b="b"/>
                <a:pathLst>
                  <a:path w="5969" h="3810" extrusionOk="0">
                    <a:moveTo>
                      <a:pt x="2510" y="0"/>
                    </a:moveTo>
                    <a:cubicBezTo>
                      <a:pt x="2490" y="0"/>
                      <a:pt x="2469" y="1"/>
                      <a:pt x="2448" y="2"/>
                    </a:cubicBezTo>
                    <a:cubicBezTo>
                      <a:pt x="1501" y="67"/>
                      <a:pt x="1084" y="773"/>
                      <a:pt x="1084" y="773"/>
                    </a:cubicBezTo>
                    <a:cubicBezTo>
                      <a:pt x="1084" y="773"/>
                      <a:pt x="915" y="360"/>
                      <a:pt x="721" y="360"/>
                    </a:cubicBezTo>
                    <a:cubicBezTo>
                      <a:pt x="637" y="360"/>
                      <a:pt x="550" y="436"/>
                      <a:pt x="469" y="652"/>
                    </a:cubicBezTo>
                    <a:cubicBezTo>
                      <a:pt x="277" y="1165"/>
                      <a:pt x="123" y="2536"/>
                      <a:pt x="48" y="3292"/>
                    </a:cubicBezTo>
                    <a:cubicBezTo>
                      <a:pt x="43" y="3351"/>
                      <a:pt x="37" y="3405"/>
                      <a:pt x="33" y="3455"/>
                    </a:cubicBezTo>
                    <a:cubicBezTo>
                      <a:pt x="12" y="3674"/>
                      <a:pt x="0" y="3810"/>
                      <a:pt x="0" y="3810"/>
                    </a:cubicBezTo>
                    <a:lnTo>
                      <a:pt x="5836" y="3810"/>
                    </a:lnTo>
                    <a:cubicBezTo>
                      <a:pt x="5882" y="3664"/>
                      <a:pt x="5913" y="3526"/>
                      <a:pt x="5930" y="3394"/>
                    </a:cubicBezTo>
                    <a:cubicBezTo>
                      <a:pt x="5936" y="3338"/>
                      <a:pt x="5939" y="3284"/>
                      <a:pt x="5941" y="3231"/>
                    </a:cubicBezTo>
                    <a:cubicBezTo>
                      <a:pt x="5968" y="2482"/>
                      <a:pt x="5512" y="1993"/>
                      <a:pt x="4963" y="1915"/>
                    </a:cubicBezTo>
                    <a:cubicBezTo>
                      <a:pt x="4669" y="1874"/>
                      <a:pt x="4326" y="1575"/>
                      <a:pt x="4075" y="1312"/>
                    </a:cubicBezTo>
                    <a:cubicBezTo>
                      <a:pt x="4073" y="1278"/>
                      <a:pt x="3442" y="261"/>
                      <a:pt x="3221" y="183"/>
                    </a:cubicBezTo>
                    <a:cubicBezTo>
                      <a:pt x="3213" y="180"/>
                      <a:pt x="3205" y="178"/>
                      <a:pt x="3199" y="178"/>
                    </a:cubicBezTo>
                    <a:cubicBezTo>
                      <a:pt x="3115" y="178"/>
                      <a:pt x="3176" y="404"/>
                      <a:pt x="3112" y="541"/>
                    </a:cubicBezTo>
                    <a:cubicBezTo>
                      <a:pt x="2958" y="191"/>
                      <a:pt x="2832" y="0"/>
                      <a:pt x="2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333775" y="3148425"/>
                <a:ext cx="28275" cy="45875"/>
              </a:xfrm>
              <a:custGeom>
                <a:avLst/>
                <a:gdLst/>
                <a:ahLst/>
                <a:cxnLst/>
                <a:rect l="l" t="t" r="r" b="b"/>
                <a:pathLst>
                  <a:path w="1131" h="1835" extrusionOk="0">
                    <a:moveTo>
                      <a:pt x="91" y="1"/>
                    </a:moveTo>
                    <a:cubicBezTo>
                      <a:pt x="37" y="1"/>
                      <a:pt x="1" y="90"/>
                      <a:pt x="60" y="131"/>
                    </a:cubicBezTo>
                    <a:cubicBezTo>
                      <a:pt x="595" y="514"/>
                      <a:pt x="934" y="1113"/>
                      <a:pt x="990" y="1769"/>
                    </a:cubicBezTo>
                    <a:cubicBezTo>
                      <a:pt x="994" y="1812"/>
                      <a:pt x="1030" y="1834"/>
                      <a:pt x="1064" y="1834"/>
                    </a:cubicBezTo>
                    <a:cubicBezTo>
                      <a:pt x="1098" y="1834"/>
                      <a:pt x="1130" y="1813"/>
                      <a:pt x="1126" y="1769"/>
                    </a:cubicBezTo>
                    <a:cubicBezTo>
                      <a:pt x="1065" y="1061"/>
                      <a:pt x="704" y="428"/>
                      <a:pt x="127" y="14"/>
                    </a:cubicBezTo>
                    <a:cubicBezTo>
                      <a:pt x="115" y="5"/>
                      <a:pt x="10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387350" y="3155775"/>
                <a:ext cx="63250" cy="37625"/>
              </a:xfrm>
              <a:custGeom>
                <a:avLst/>
                <a:gdLst/>
                <a:ahLst/>
                <a:cxnLst/>
                <a:rect l="l" t="t" r="r" b="b"/>
                <a:pathLst>
                  <a:path w="2530" h="1505" extrusionOk="0">
                    <a:moveTo>
                      <a:pt x="2048" y="0"/>
                    </a:moveTo>
                    <a:cubicBezTo>
                      <a:pt x="1150" y="0"/>
                      <a:pt x="340" y="548"/>
                      <a:pt x="19" y="1421"/>
                    </a:cubicBezTo>
                    <a:cubicBezTo>
                      <a:pt x="0" y="1471"/>
                      <a:pt x="42" y="1504"/>
                      <a:pt x="83" y="1504"/>
                    </a:cubicBezTo>
                    <a:cubicBezTo>
                      <a:pt x="111" y="1504"/>
                      <a:pt x="138" y="1490"/>
                      <a:pt x="149" y="1458"/>
                    </a:cubicBezTo>
                    <a:cubicBezTo>
                      <a:pt x="448" y="649"/>
                      <a:pt x="1208" y="134"/>
                      <a:pt x="2044" y="134"/>
                    </a:cubicBezTo>
                    <a:cubicBezTo>
                      <a:pt x="2165" y="134"/>
                      <a:pt x="2288" y="144"/>
                      <a:pt x="2411" y="167"/>
                    </a:cubicBezTo>
                    <a:cubicBezTo>
                      <a:pt x="2416" y="168"/>
                      <a:pt x="2421" y="168"/>
                      <a:pt x="2425" y="168"/>
                    </a:cubicBezTo>
                    <a:cubicBezTo>
                      <a:pt x="2501" y="168"/>
                      <a:pt x="2529" y="51"/>
                      <a:pt x="2448" y="36"/>
                    </a:cubicBezTo>
                    <a:cubicBezTo>
                      <a:pt x="2313" y="12"/>
                      <a:pt x="2180"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330325" y="3191100"/>
                <a:ext cx="147725" cy="5650"/>
              </a:xfrm>
              <a:custGeom>
                <a:avLst/>
                <a:gdLst/>
                <a:ahLst/>
                <a:cxnLst/>
                <a:rect l="l" t="t" r="r" b="b"/>
                <a:pathLst>
                  <a:path w="5909" h="226" extrusionOk="0">
                    <a:moveTo>
                      <a:pt x="5908" y="1"/>
                    </a:moveTo>
                    <a:cubicBezTo>
                      <a:pt x="5707" y="3"/>
                      <a:pt x="5507" y="4"/>
                      <a:pt x="5306" y="6"/>
                    </a:cubicBezTo>
                    <a:cubicBezTo>
                      <a:pt x="3543" y="26"/>
                      <a:pt x="1778" y="43"/>
                      <a:pt x="15" y="62"/>
                    </a:cubicBezTo>
                    <a:cubicBezTo>
                      <a:pt x="10" y="120"/>
                      <a:pt x="4" y="175"/>
                      <a:pt x="0" y="225"/>
                    </a:cubicBezTo>
                    <a:lnTo>
                      <a:pt x="111" y="225"/>
                    </a:lnTo>
                    <a:cubicBezTo>
                      <a:pt x="2039" y="204"/>
                      <a:pt x="3967" y="185"/>
                      <a:pt x="5897" y="164"/>
                    </a:cubicBezTo>
                    <a:cubicBezTo>
                      <a:pt x="5903" y="108"/>
                      <a:pt x="5906" y="54"/>
                      <a:pt x="5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57700" y="1965575"/>
                <a:ext cx="240675" cy="1065525"/>
              </a:xfrm>
              <a:custGeom>
                <a:avLst/>
                <a:gdLst/>
                <a:ahLst/>
                <a:cxnLst/>
                <a:rect l="l" t="t" r="r" b="b"/>
                <a:pathLst>
                  <a:path w="9627" h="42621" extrusionOk="0">
                    <a:moveTo>
                      <a:pt x="9174" y="1"/>
                    </a:moveTo>
                    <a:lnTo>
                      <a:pt x="1" y="663"/>
                    </a:lnTo>
                    <a:lnTo>
                      <a:pt x="2646" y="25443"/>
                    </a:lnTo>
                    <a:lnTo>
                      <a:pt x="3486" y="42620"/>
                    </a:lnTo>
                    <a:lnTo>
                      <a:pt x="7062" y="42620"/>
                    </a:lnTo>
                    <a:cubicBezTo>
                      <a:pt x="8564" y="28725"/>
                      <a:pt x="9627" y="13778"/>
                      <a:pt x="9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93150" y="2006500"/>
                <a:ext cx="195100" cy="315675"/>
              </a:xfrm>
              <a:custGeom>
                <a:avLst/>
                <a:gdLst/>
                <a:ahLst/>
                <a:cxnLst/>
                <a:rect l="l" t="t" r="r" b="b"/>
                <a:pathLst>
                  <a:path w="7804" h="12627" extrusionOk="0">
                    <a:moveTo>
                      <a:pt x="7802" y="0"/>
                    </a:moveTo>
                    <a:cubicBezTo>
                      <a:pt x="7203" y="0"/>
                      <a:pt x="6592" y="169"/>
                      <a:pt x="6056" y="445"/>
                    </a:cubicBezTo>
                    <a:cubicBezTo>
                      <a:pt x="3914" y="1546"/>
                      <a:pt x="2625" y="3829"/>
                      <a:pt x="1825" y="6012"/>
                    </a:cubicBezTo>
                    <a:cubicBezTo>
                      <a:pt x="1071" y="8063"/>
                      <a:pt x="676" y="10228"/>
                      <a:pt x="0" y="12302"/>
                    </a:cubicBezTo>
                    <a:lnTo>
                      <a:pt x="35" y="12626"/>
                    </a:lnTo>
                    <a:cubicBezTo>
                      <a:pt x="346" y="11715"/>
                      <a:pt x="599" y="10785"/>
                      <a:pt x="843" y="9852"/>
                    </a:cubicBezTo>
                    <a:cubicBezTo>
                      <a:pt x="1464" y="7483"/>
                      <a:pt x="2070" y="5043"/>
                      <a:pt x="3486" y="3002"/>
                    </a:cubicBezTo>
                    <a:cubicBezTo>
                      <a:pt x="4161" y="2026"/>
                      <a:pt x="5034" y="1134"/>
                      <a:pt x="6091" y="579"/>
                    </a:cubicBezTo>
                    <a:cubicBezTo>
                      <a:pt x="6615" y="305"/>
                      <a:pt x="7215" y="134"/>
                      <a:pt x="7804" y="134"/>
                    </a:cubicBezTo>
                    <a:cubicBezTo>
                      <a:pt x="7804" y="90"/>
                      <a:pt x="7802" y="44"/>
                      <a:pt x="7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394475" y="2079250"/>
                <a:ext cx="94975" cy="268175"/>
              </a:xfrm>
              <a:custGeom>
                <a:avLst/>
                <a:gdLst/>
                <a:ahLst/>
                <a:cxnLst/>
                <a:rect l="l" t="t" r="r" b="b"/>
                <a:pathLst>
                  <a:path w="3799" h="10727" extrusionOk="0">
                    <a:moveTo>
                      <a:pt x="3797" y="0"/>
                    </a:moveTo>
                    <a:cubicBezTo>
                      <a:pt x="2901" y="328"/>
                      <a:pt x="2109" y="917"/>
                      <a:pt x="1512" y="1667"/>
                    </a:cubicBezTo>
                    <a:cubicBezTo>
                      <a:pt x="1" y="3564"/>
                      <a:pt x="8" y="6198"/>
                      <a:pt x="1190" y="8262"/>
                    </a:cubicBezTo>
                    <a:cubicBezTo>
                      <a:pt x="1785" y="9300"/>
                      <a:pt x="2646" y="10127"/>
                      <a:pt x="3651" y="10727"/>
                    </a:cubicBezTo>
                    <a:cubicBezTo>
                      <a:pt x="3653" y="10677"/>
                      <a:pt x="3655" y="10627"/>
                      <a:pt x="3657" y="10577"/>
                    </a:cubicBezTo>
                    <a:cubicBezTo>
                      <a:pt x="3595" y="10539"/>
                      <a:pt x="3534" y="10501"/>
                      <a:pt x="3473" y="10462"/>
                    </a:cubicBezTo>
                    <a:cubicBezTo>
                      <a:pt x="1482" y="9162"/>
                      <a:pt x="216" y="6818"/>
                      <a:pt x="498" y="4418"/>
                    </a:cubicBezTo>
                    <a:cubicBezTo>
                      <a:pt x="720" y="2523"/>
                      <a:pt x="2028" y="815"/>
                      <a:pt x="3799" y="144"/>
                    </a:cubicBezTo>
                    <a:cubicBezTo>
                      <a:pt x="3799" y="96"/>
                      <a:pt x="3799" y="48"/>
                      <a:pt x="3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97700" y="2313300"/>
                <a:ext cx="124275" cy="269125"/>
              </a:xfrm>
              <a:custGeom>
                <a:avLst/>
                <a:gdLst/>
                <a:ahLst/>
                <a:cxnLst/>
                <a:rect l="l" t="t" r="r" b="b"/>
                <a:pathLst>
                  <a:path w="4971" h="10765" extrusionOk="0">
                    <a:moveTo>
                      <a:pt x="2711" y="1"/>
                    </a:moveTo>
                    <a:cubicBezTo>
                      <a:pt x="2143" y="1"/>
                      <a:pt x="1561" y="197"/>
                      <a:pt x="1107" y="509"/>
                    </a:cubicBezTo>
                    <a:cubicBezTo>
                      <a:pt x="641" y="832"/>
                      <a:pt x="286" y="1265"/>
                      <a:pt x="1" y="1749"/>
                    </a:cubicBezTo>
                    <a:lnTo>
                      <a:pt x="1" y="1751"/>
                    </a:lnTo>
                    <a:lnTo>
                      <a:pt x="26" y="1983"/>
                    </a:lnTo>
                    <a:cubicBezTo>
                      <a:pt x="388" y="1319"/>
                      <a:pt x="864" y="738"/>
                      <a:pt x="1558" y="406"/>
                    </a:cubicBezTo>
                    <a:cubicBezTo>
                      <a:pt x="1910" y="238"/>
                      <a:pt x="2297" y="148"/>
                      <a:pt x="2674" y="148"/>
                    </a:cubicBezTo>
                    <a:cubicBezTo>
                      <a:pt x="3423" y="148"/>
                      <a:pt x="4129" y="503"/>
                      <a:pt x="4426" y="1298"/>
                    </a:cubicBezTo>
                    <a:cubicBezTo>
                      <a:pt x="4844" y="2408"/>
                      <a:pt x="4484" y="3755"/>
                      <a:pt x="4173" y="4848"/>
                    </a:cubicBezTo>
                    <a:cubicBezTo>
                      <a:pt x="3565" y="6982"/>
                      <a:pt x="2448" y="8957"/>
                      <a:pt x="944" y="10584"/>
                    </a:cubicBezTo>
                    <a:lnTo>
                      <a:pt x="964" y="10764"/>
                    </a:lnTo>
                    <a:cubicBezTo>
                      <a:pt x="1838" y="9834"/>
                      <a:pt x="2588" y="8789"/>
                      <a:pt x="3185" y="7661"/>
                    </a:cubicBezTo>
                    <a:cubicBezTo>
                      <a:pt x="3814" y="6473"/>
                      <a:pt x="4278" y="5200"/>
                      <a:pt x="4549" y="3884"/>
                    </a:cubicBezTo>
                    <a:cubicBezTo>
                      <a:pt x="4775" y="2794"/>
                      <a:pt x="4971" y="1365"/>
                      <a:pt x="4071" y="509"/>
                    </a:cubicBezTo>
                    <a:cubicBezTo>
                      <a:pt x="3695" y="152"/>
                      <a:pt x="3209" y="1"/>
                      <a:pt x="2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403975" y="2462700"/>
                <a:ext cx="76850" cy="245950"/>
              </a:xfrm>
              <a:custGeom>
                <a:avLst/>
                <a:gdLst/>
                <a:ahLst/>
                <a:cxnLst/>
                <a:rect l="l" t="t" r="r" b="b"/>
                <a:pathLst>
                  <a:path w="3074" h="9838" extrusionOk="0">
                    <a:moveTo>
                      <a:pt x="3074" y="0"/>
                    </a:moveTo>
                    <a:lnTo>
                      <a:pt x="3074" y="0"/>
                    </a:lnTo>
                    <a:cubicBezTo>
                      <a:pt x="2696" y="221"/>
                      <a:pt x="2347" y="490"/>
                      <a:pt x="2032" y="796"/>
                    </a:cubicBezTo>
                    <a:cubicBezTo>
                      <a:pt x="392" y="2400"/>
                      <a:pt x="1" y="4846"/>
                      <a:pt x="691" y="6987"/>
                    </a:cubicBezTo>
                    <a:cubicBezTo>
                      <a:pt x="1040" y="8069"/>
                      <a:pt x="1652" y="9028"/>
                      <a:pt x="2429" y="9837"/>
                    </a:cubicBezTo>
                    <a:cubicBezTo>
                      <a:pt x="2433" y="9778"/>
                      <a:pt x="2439" y="9718"/>
                      <a:pt x="2442" y="9659"/>
                    </a:cubicBezTo>
                    <a:cubicBezTo>
                      <a:pt x="2416" y="9630"/>
                      <a:pt x="2391" y="9601"/>
                      <a:pt x="2364" y="9572"/>
                    </a:cubicBezTo>
                    <a:cubicBezTo>
                      <a:pt x="848" y="7900"/>
                      <a:pt x="96" y="5525"/>
                      <a:pt x="705" y="3309"/>
                    </a:cubicBezTo>
                    <a:cubicBezTo>
                      <a:pt x="1061" y="2011"/>
                      <a:pt x="1926" y="862"/>
                      <a:pt x="3064" y="163"/>
                    </a:cubicBezTo>
                    <a:cubicBezTo>
                      <a:pt x="3068" y="110"/>
                      <a:pt x="3070" y="56"/>
                      <a:pt x="3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324275" y="2607375"/>
                <a:ext cx="131650" cy="209600"/>
              </a:xfrm>
              <a:custGeom>
                <a:avLst/>
                <a:gdLst/>
                <a:ahLst/>
                <a:cxnLst/>
                <a:rect l="l" t="t" r="r" b="b"/>
                <a:pathLst>
                  <a:path w="5266" h="8384" extrusionOk="0">
                    <a:moveTo>
                      <a:pt x="710" y="0"/>
                    </a:moveTo>
                    <a:cubicBezTo>
                      <a:pt x="620" y="0"/>
                      <a:pt x="529" y="6"/>
                      <a:pt x="438" y="18"/>
                    </a:cubicBezTo>
                    <a:cubicBezTo>
                      <a:pt x="290" y="37"/>
                      <a:pt x="142" y="72"/>
                      <a:pt x="0" y="120"/>
                    </a:cubicBezTo>
                    <a:lnTo>
                      <a:pt x="8" y="267"/>
                    </a:lnTo>
                    <a:cubicBezTo>
                      <a:pt x="241" y="190"/>
                      <a:pt x="488" y="151"/>
                      <a:pt x="733" y="151"/>
                    </a:cubicBezTo>
                    <a:cubicBezTo>
                      <a:pt x="977" y="151"/>
                      <a:pt x="1218" y="190"/>
                      <a:pt x="1441" y="271"/>
                    </a:cubicBezTo>
                    <a:cubicBezTo>
                      <a:pt x="2600" y="693"/>
                      <a:pt x="3281" y="1861"/>
                      <a:pt x="3612" y="2986"/>
                    </a:cubicBezTo>
                    <a:cubicBezTo>
                      <a:pt x="3983" y="4242"/>
                      <a:pt x="4034" y="5569"/>
                      <a:pt x="4439" y="6816"/>
                    </a:cubicBezTo>
                    <a:cubicBezTo>
                      <a:pt x="4625" y="7384"/>
                      <a:pt x="4888" y="7925"/>
                      <a:pt x="5249" y="8383"/>
                    </a:cubicBezTo>
                    <a:cubicBezTo>
                      <a:pt x="5254" y="8322"/>
                      <a:pt x="5260" y="8261"/>
                      <a:pt x="5266" y="8199"/>
                    </a:cubicBezTo>
                    <a:cubicBezTo>
                      <a:pt x="4627" y="7330"/>
                      <a:pt x="4378" y="6208"/>
                      <a:pt x="4194" y="5161"/>
                    </a:cubicBezTo>
                    <a:cubicBezTo>
                      <a:pt x="3969" y="3876"/>
                      <a:pt x="3802" y="2514"/>
                      <a:pt x="3037" y="1413"/>
                    </a:cubicBezTo>
                    <a:cubicBezTo>
                      <a:pt x="2507" y="648"/>
                      <a:pt x="1665" y="0"/>
                      <a:pt x="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31125" y="2750625"/>
                <a:ext cx="118475" cy="136600"/>
              </a:xfrm>
              <a:custGeom>
                <a:avLst/>
                <a:gdLst/>
                <a:ahLst/>
                <a:cxnLst/>
                <a:rect l="l" t="t" r="r" b="b"/>
                <a:pathLst>
                  <a:path w="4739" h="5464" extrusionOk="0">
                    <a:moveTo>
                      <a:pt x="1" y="1"/>
                    </a:moveTo>
                    <a:lnTo>
                      <a:pt x="8" y="164"/>
                    </a:lnTo>
                    <a:cubicBezTo>
                      <a:pt x="996" y="653"/>
                      <a:pt x="1896" y="1512"/>
                      <a:pt x="2571" y="2256"/>
                    </a:cubicBezTo>
                    <a:cubicBezTo>
                      <a:pt x="3440" y="3214"/>
                      <a:pt x="4161" y="4297"/>
                      <a:pt x="4714" y="5464"/>
                    </a:cubicBezTo>
                    <a:cubicBezTo>
                      <a:pt x="4721" y="5375"/>
                      <a:pt x="4731" y="5287"/>
                      <a:pt x="4739" y="5201"/>
                    </a:cubicBezTo>
                    <a:cubicBezTo>
                      <a:pt x="4583" y="4884"/>
                      <a:pt x="4415" y="4576"/>
                      <a:pt x="4234" y="4274"/>
                    </a:cubicBezTo>
                    <a:cubicBezTo>
                      <a:pt x="3659" y="3311"/>
                      <a:pt x="2962" y="2421"/>
                      <a:pt x="2163" y="1635"/>
                    </a:cubicBezTo>
                    <a:cubicBezTo>
                      <a:pt x="1530" y="1011"/>
                      <a:pt x="816" y="3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336600" y="2862500"/>
                <a:ext cx="64750" cy="160575"/>
              </a:xfrm>
              <a:custGeom>
                <a:avLst/>
                <a:gdLst/>
                <a:ahLst/>
                <a:cxnLst/>
                <a:rect l="l" t="t" r="r" b="b"/>
                <a:pathLst>
                  <a:path w="2590" h="6423" extrusionOk="0">
                    <a:moveTo>
                      <a:pt x="0" y="1"/>
                    </a:moveTo>
                    <a:lnTo>
                      <a:pt x="10" y="202"/>
                    </a:lnTo>
                    <a:cubicBezTo>
                      <a:pt x="10" y="202"/>
                      <a:pt x="10" y="204"/>
                      <a:pt x="10" y="204"/>
                    </a:cubicBezTo>
                    <a:cubicBezTo>
                      <a:pt x="1568" y="1846"/>
                      <a:pt x="2483" y="4085"/>
                      <a:pt x="2442" y="6356"/>
                    </a:cubicBezTo>
                    <a:cubicBezTo>
                      <a:pt x="2441" y="6400"/>
                      <a:pt x="2475" y="6422"/>
                      <a:pt x="2509" y="6422"/>
                    </a:cubicBezTo>
                    <a:cubicBezTo>
                      <a:pt x="2543" y="6422"/>
                      <a:pt x="2578" y="6400"/>
                      <a:pt x="2578" y="6356"/>
                    </a:cubicBezTo>
                    <a:cubicBezTo>
                      <a:pt x="2590" y="5642"/>
                      <a:pt x="2513" y="4931"/>
                      <a:pt x="2348" y="4236"/>
                    </a:cubicBezTo>
                    <a:cubicBezTo>
                      <a:pt x="1970" y="2644"/>
                      <a:pt x="1146" y="11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335300" y="2994000"/>
                <a:ext cx="112150" cy="45450"/>
              </a:xfrm>
              <a:custGeom>
                <a:avLst/>
                <a:gdLst/>
                <a:ahLst/>
                <a:cxnLst/>
                <a:rect l="l" t="t" r="r" b="b"/>
                <a:pathLst>
                  <a:path w="4486" h="1818" extrusionOk="0">
                    <a:moveTo>
                      <a:pt x="93" y="1"/>
                    </a:moveTo>
                    <a:lnTo>
                      <a:pt x="1" y="1685"/>
                    </a:lnTo>
                    <a:lnTo>
                      <a:pt x="4309" y="1817"/>
                    </a:lnTo>
                    <a:lnTo>
                      <a:pt x="4485" y="154"/>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55650" y="1858525"/>
                <a:ext cx="25425" cy="226525"/>
              </a:xfrm>
              <a:custGeom>
                <a:avLst/>
                <a:gdLst/>
                <a:ahLst/>
                <a:cxnLst/>
                <a:rect l="l" t="t" r="r" b="b"/>
                <a:pathLst>
                  <a:path w="1017" h="9061" extrusionOk="0">
                    <a:moveTo>
                      <a:pt x="907" y="0"/>
                    </a:moveTo>
                    <a:cubicBezTo>
                      <a:pt x="872" y="0"/>
                      <a:pt x="839" y="20"/>
                      <a:pt x="829" y="65"/>
                    </a:cubicBezTo>
                    <a:cubicBezTo>
                      <a:pt x="160" y="2984"/>
                      <a:pt x="0" y="6002"/>
                      <a:pt x="365" y="8975"/>
                    </a:cubicBezTo>
                    <a:cubicBezTo>
                      <a:pt x="372" y="9032"/>
                      <a:pt x="420" y="9061"/>
                      <a:pt x="465" y="9061"/>
                    </a:cubicBezTo>
                    <a:cubicBezTo>
                      <a:pt x="510" y="9061"/>
                      <a:pt x="551" y="9032"/>
                      <a:pt x="543" y="8975"/>
                    </a:cubicBezTo>
                    <a:cubicBezTo>
                      <a:pt x="183" y="6017"/>
                      <a:pt x="336" y="3017"/>
                      <a:pt x="1002" y="113"/>
                    </a:cubicBezTo>
                    <a:cubicBezTo>
                      <a:pt x="1017" y="45"/>
                      <a:pt x="960" y="0"/>
                      <a:pt x="9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64100" y="1870300"/>
                <a:ext cx="38025" cy="87850"/>
              </a:xfrm>
              <a:custGeom>
                <a:avLst/>
                <a:gdLst/>
                <a:ahLst/>
                <a:cxnLst/>
                <a:rect l="l" t="t" r="r" b="b"/>
                <a:pathLst>
                  <a:path w="1521" h="3514" extrusionOk="0">
                    <a:moveTo>
                      <a:pt x="1411" y="1"/>
                    </a:moveTo>
                    <a:cubicBezTo>
                      <a:pt x="1376" y="1"/>
                      <a:pt x="1343" y="20"/>
                      <a:pt x="1335" y="66"/>
                    </a:cubicBezTo>
                    <a:cubicBezTo>
                      <a:pt x="1220" y="681"/>
                      <a:pt x="1105" y="1295"/>
                      <a:pt x="988" y="1911"/>
                    </a:cubicBezTo>
                    <a:cubicBezTo>
                      <a:pt x="900" y="2379"/>
                      <a:pt x="842" y="3335"/>
                      <a:pt x="204" y="3335"/>
                    </a:cubicBezTo>
                    <a:cubicBezTo>
                      <a:pt x="175" y="3335"/>
                      <a:pt x="145" y="3333"/>
                      <a:pt x="113" y="3329"/>
                    </a:cubicBezTo>
                    <a:cubicBezTo>
                      <a:pt x="109" y="3328"/>
                      <a:pt x="104" y="3328"/>
                      <a:pt x="100" y="3328"/>
                    </a:cubicBezTo>
                    <a:cubicBezTo>
                      <a:pt x="0" y="3328"/>
                      <a:pt x="6" y="3494"/>
                      <a:pt x="113" y="3507"/>
                    </a:cubicBezTo>
                    <a:cubicBezTo>
                      <a:pt x="149" y="3512"/>
                      <a:pt x="184" y="3514"/>
                      <a:pt x="217" y="3514"/>
                    </a:cubicBezTo>
                    <a:cubicBezTo>
                      <a:pt x="735" y="3514"/>
                      <a:pt x="967" y="2964"/>
                      <a:pt x="1057" y="2513"/>
                    </a:cubicBezTo>
                    <a:cubicBezTo>
                      <a:pt x="1218" y="1717"/>
                      <a:pt x="1358" y="913"/>
                      <a:pt x="1508" y="114"/>
                    </a:cubicBezTo>
                    <a:cubicBezTo>
                      <a:pt x="1520" y="45"/>
                      <a:pt x="1463" y="1"/>
                      <a:pt x="1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350150" y="1551875"/>
                <a:ext cx="16100" cy="61200"/>
              </a:xfrm>
              <a:custGeom>
                <a:avLst/>
                <a:gdLst/>
                <a:ahLst/>
                <a:cxnLst/>
                <a:rect l="l" t="t" r="r" b="b"/>
                <a:pathLst>
                  <a:path w="644" h="2448" extrusionOk="0">
                    <a:moveTo>
                      <a:pt x="493" y="1"/>
                    </a:moveTo>
                    <a:cubicBezTo>
                      <a:pt x="455" y="1"/>
                      <a:pt x="417" y="26"/>
                      <a:pt x="421" y="75"/>
                    </a:cubicBezTo>
                    <a:cubicBezTo>
                      <a:pt x="496" y="858"/>
                      <a:pt x="362" y="1629"/>
                      <a:pt x="28" y="2340"/>
                    </a:cubicBezTo>
                    <a:cubicBezTo>
                      <a:pt x="1" y="2398"/>
                      <a:pt x="51" y="2448"/>
                      <a:pt x="99" y="2448"/>
                    </a:cubicBezTo>
                    <a:cubicBezTo>
                      <a:pt x="122" y="2448"/>
                      <a:pt x="144" y="2437"/>
                      <a:pt x="157" y="2410"/>
                    </a:cubicBezTo>
                    <a:cubicBezTo>
                      <a:pt x="504" y="1675"/>
                      <a:pt x="644" y="875"/>
                      <a:pt x="569" y="67"/>
                    </a:cubicBezTo>
                    <a:cubicBezTo>
                      <a:pt x="564" y="22"/>
                      <a:pt x="529" y="1"/>
                      <a:pt x="493" y="1"/>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78825" y="1407100"/>
                <a:ext cx="365250" cy="423950"/>
              </a:xfrm>
              <a:custGeom>
                <a:avLst/>
                <a:gdLst/>
                <a:ahLst/>
                <a:cxnLst/>
                <a:rect l="l" t="t" r="r" b="b"/>
                <a:pathLst>
                  <a:path w="14610" h="16958" extrusionOk="0">
                    <a:moveTo>
                      <a:pt x="9582" y="0"/>
                    </a:moveTo>
                    <a:lnTo>
                      <a:pt x="6985" y="38"/>
                    </a:lnTo>
                    <a:cubicBezTo>
                      <a:pt x="6985" y="38"/>
                      <a:pt x="6074" y="386"/>
                      <a:pt x="5024" y="769"/>
                    </a:cubicBezTo>
                    <a:cubicBezTo>
                      <a:pt x="4443" y="984"/>
                      <a:pt x="3820" y="1207"/>
                      <a:pt x="3286" y="1389"/>
                    </a:cubicBezTo>
                    <a:cubicBezTo>
                      <a:pt x="3286" y="1389"/>
                      <a:pt x="2820" y="2881"/>
                      <a:pt x="2920" y="5162"/>
                    </a:cubicBezTo>
                    <a:cubicBezTo>
                      <a:pt x="3020" y="7441"/>
                      <a:pt x="1817" y="12701"/>
                      <a:pt x="0" y="14026"/>
                    </a:cubicBezTo>
                    <a:cubicBezTo>
                      <a:pt x="0" y="14026"/>
                      <a:pt x="2725" y="16958"/>
                      <a:pt x="8102" y="16958"/>
                    </a:cubicBezTo>
                    <a:cubicBezTo>
                      <a:pt x="9214" y="16958"/>
                      <a:pt x="10440" y="16832"/>
                      <a:pt x="11778" y="16530"/>
                    </a:cubicBezTo>
                    <a:cubicBezTo>
                      <a:pt x="11778" y="16530"/>
                      <a:pt x="10618" y="14055"/>
                      <a:pt x="11539" y="10811"/>
                    </a:cubicBezTo>
                    <a:cubicBezTo>
                      <a:pt x="12459" y="7568"/>
                      <a:pt x="14610" y="4218"/>
                      <a:pt x="14426" y="3223"/>
                    </a:cubicBezTo>
                    <a:cubicBezTo>
                      <a:pt x="14278" y="2417"/>
                      <a:pt x="12352" y="1329"/>
                      <a:pt x="10975" y="646"/>
                    </a:cubicBezTo>
                    <a:cubicBezTo>
                      <a:pt x="10190" y="257"/>
                      <a:pt x="9582" y="0"/>
                      <a:pt x="9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57650" y="1423875"/>
                <a:ext cx="200875" cy="69575"/>
              </a:xfrm>
              <a:custGeom>
                <a:avLst/>
                <a:gdLst/>
                <a:ahLst/>
                <a:cxnLst/>
                <a:rect l="l" t="t" r="r" b="b"/>
                <a:pathLst>
                  <a:path w="8035" h="2783" extrusionOk="0">
                    <a:moveTo>
                      <a:pt x="7870" y="0"/>
                    </a:moveTo>
                    <a:cubicBezTo>
                      <a:pt x="7549" y="1362"/>
                      <a:pt x="6270" y="2335"/>
                      <a:pt x="4873" y="2550"/>
                    </a:cubicBezTo>
                    <a:cubicBezTo>
                      <a:pt x="4630" y="2587"/>
                      <a:pt x="4388" y="2605"/>
                      <a:pt x="4148" y="2605"/>
                    </a:cubicBezTo>
                    <a:cubicBezTo>
                      <a:pt x="2661" y="2605"/>
                      <a:pt x="1250" y="1925"/>
                      <a:pt x="41" y="1077"/>
                    </a:cubicBezTo>
                    <a:cubicBezTo>
                      <a:pt x="28" y="1134"/>
                      <a:pt x="14" y="1197"/>
                      <a:pt x="1" y="1266"/>
                    </a:cubicBezTo>
                    <a:cubicBezTo>
                      <a:pt x="1228" y="2119"/>
                      <a:pt x="2658" y="2783"/>
                      <a:pt x="4155" y="2783"/>
                    </a:cubicBezTo>
                    <a:cubicBezTo>
                      <a:pt x="4474" y="2783"/>
                      <a:pt x="4795" y="2752"/>
                      <a:pt x="5119" y="2688"/>
                    </a:cubicBezTo>
                    <a:cubicBezTo>
                      <a:pt x="6485" y="2415"/>
                      <a:pt x="7697" y="1416"/>
                      <a:pt x="8035" y="83"/>
                    </a:cubicBezTo>
                    <a:cubicBezTo>
                      <a:pt x="7979" y="54"/>
                      <a:pt x="7923" y="27"/>
                      <a:pt x="7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32050" y="1498975"/>
                <a:ext cx="90700" cy="161000"/>
              </a:xfrm>
              <a:custGeom>
                <a:avLst/>
                <a:gdLst/>
                <a:ahLst/>
                <a:cxnLst/>
                <a:rect l="l" t="t" r="r" b="b"/>
                <a:pathLst>
                  <a:path w="3628" h="6440" extrusionOk="0">
                    <a:moveTo>
                      <a:pt x="1629" y="1"/>
                    </a:moveTo>
                    <a:cubicBezTo>
                      <a:pt x="1553" y="1"/>
                      <a:pt x="1503" y="118"/>
                      <a:pt x="1583" y="171"/>
                    </a:cubicBezTo>
                    <a:cubicBezTo>
                      <a:pt x="2811" y="950"/>
                      <a:pt x="3430" y="2557"/>
                      <a:pt x="2999" y="3956"/>
                    </a:cubicBezTo>
                    <a:cubicBezTo>
                      <a:pt x="2600" y="5239"/>
                      <a:pt x="1370" y="6148"/>
                      <a:pt x="54" y="6256"/>
                    </a:cubicBezTo>
                    <a:cubicBezTo>
                      <a:pt x="37" y="6317"/>
                      <a:pt x="18" y="6380"/>
                      <a:pt x="1" y="6440"/>
                    </a:cubicBezTo>
                    <a:cubicBezTo>
                      <a:pt x="1416" y="6354"/>
                      <a:pt x="2746" y="5377"/>
                      <a:pt x="3171" y="4004"/>
                    </a:cubicBezTo>
                    <a:cubicBezTo>
                      <a:pt x="3628" y="2527"/>
                      <a:pt x="2968" y="837"/>
                      <a:pt x="1675" y="16"/>
                    </a:cubicBezTo>
                    <a:cubicBezTo>
                      <a:pt x="1659" y="5"/>
                      <a:pt x="1643"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92100" y="1520950"/>
                <a:ext cx="300175" cy="240450"/>
              </a:xfrm>
              <a:custGeom>
                <a:avLst/>
                <a:gdLst/>
                <a:ahLst/>
                <a:cxnLst/>
                <a:rect l="l" t="t" r="r" b="b"/>
                <a:pathLst>
                  <a:path w="12007" h="9618" extrusionOk="0">
                    <a:moveTo>
                      <a:pt x="10089" y="1"/>
                    </a:moveTo>
                    <a:cubicBezTo>
                      <a:pt x="9986" y="1"/>
                      <a:pt x="9883" y="9"/>
                      <a:pt x="9782" y="25"/>
                    </a:cubicBezTo>
                    <a:cubicBezTo>
                      <a:pt x="8706" y="194"/>
                      <a:pt x="7894" y="1059"/>
                      <a:pt x="7330" y="1934"/>
                    </a:cubicBezTo>
                    <a:cubicBezTo>
                      <a:pt x="6613" y="3046"/>
                      <a:pt x="6189" y="4310"/>
                      <a:pt x="5658" y="5517"/>
                    </a:cubicBezTo>
                    <a:cubicBezTo>
                      <a:pt x="5165" y="6635"/>
                      <a:pt x="4558" y="7765"/>
                      <a:pt x="3595" y="8548"/>
                    </a:cubicBezTo>
                    <a:cubicBezTo>
                      <a:pt x="2930" y="9088"/>
                      <a:pt x="2083" y="9438"/>
                      <a:pt x="1233" y="9438"/>
                    </a:cubicBezTo>
                    <a:cubicBezTo>
                      <a:pt x="865" y="9438"/>
                      <a:pt x="497" y="9372"/>
                      <a:pt x="143" y="9229"/>
                    </a:cubicBezTo>
                    <a:cubicBezTo>
                      <a:pt x="131" y="9224"/>
                      <a:pt x="119" y="9221"/>
                      <a:pt x="109" y="9221"/>
                    </a:cubicBezTo>
                    <a:cubicBezTo>
                      <a:pt x="27" y="9221"/>
                      <a:pt x="1" y="9362"/>
                      <a:pt x="95" y="9401"/>
                    </a:cubicBezTo>
                    <a:cubicBezTo>
                      <a:pt x="462" y="9550"/>
                      <a:pt x="846" y="9618"/>
                      <a:pt x="1230" y="9618"/>
                    </a:cubicBezTo>
                    <a:cubicBezTo>
                      <a:pt x="1999" y="9618"/>
                      <a:pt x="2769" y="9346"/>
                      <a:pt x="3409" y="8910"/>
                    </a:cubicBezTo>
                    <a:cubicBezTo>
                      <a:pt x="5391" y="7560"/>
                      <a:pt x="5940" y="5020"/>
                      <a:pt x="6941" y="2994"/>
                    </a:cubicBezTo>
                    <a:cubicBezTo>
                      <a:pt x="7459" y="1947"/>
                      <a:pt x="8176" y="790"/>
                      <a:pt x="9312" y="339"/>
                    </a:cubicBezTo>
                    <a:cubicBezTo>
                      <a:pt x="9551" y="244"/>
                      <a:pt x="9815" y="197"/>
                      <a:pt x="10080" y="197"/>
                    </a:cubicBezTo>
                    <a:cubicBezTo>
                      <a:pt x="10888" y="197"/>
                      <a:pt x="11702" y="640"/>
                      <a:pt x="11825" y="1517"/>
                    </a:cubicBezTo>
                    <a:lnTo>
                      <a:pt x="11823" y="1515"/>
                    </a:lnTo>
                    <a:lnTo>
                      <a:pt x="11823" y="1515"/>
                    </a:lnTo>
                    <a:cubicBezTo>
                      <a:pt x="11830" y="1561"/>
                      <a:pt x="11861" y="1581"/>
                      <a:pt x="11896" y="1581"/>
                    </a:cubicBezTo>
                    <a:cubicBezTo>
                      <a:pt x="11948" y="1581"/>
                      <a:pt x="12007" y="1536"/>
                      <a:pt x="11997" y="1467"/>
                    </a:cubicBezTo>
                    <a:cubicBezTo>
                      <a:pt x="11869" y="560"/>
                      <a:pt x="10961" y="1"/>
                      <a:pt x="10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321000" y="1657425"/>
                <a:ext cx="125775" cy="173625"/>
              </a:xfrm>
              <a:custGeom>
                <a:avLst/>
                <a:gdLst/>
                <a:ahLst/>
                <a:cxnLst/>
                <a:rect l="l" t="t" r="r" b="b"/>
                <a:pathLst>
                  <a:path w="5031" h="6945" extrusionOk="0">
                    <a:moveTo>
                      <a:pt x="3828" y="1"/>
                    </a:moveTo>
                    <a:cubicBezTo>
                      <a:pt x="3343" y="1"/>
                      <a:pt x="2858" y="96"/>
                      <a:pt x="2405" y="282"/>
                    </a:cubicBezTo>
                    <a:cubicBezTo>
                      <a:pt x="947" y="883"/>
                      <a:pt x="47" y="2425"/>
                      <a:pt x="204" y="3992"/>
                    </a:cubicBezTo>
                    <a:cubicBezTo>
                      <a:pt x="337" y="5300"/>
                      <a:pt x="1223" y="6432"/>
                      <a:pt x="2410" y="6944"/>
                    </a:cubicBezTo>
                    <a:cubicBezTo>
                      <a:pt x="2577" y="6944"/>
                      <a:pt x="2746" y="6942"/>
                      <a:pt x="2919" y="6937"/>
                    </a:cubicBezTo>
                    <a:cubicBezTo>
                      <a:pt x="1114" y="6430"/>
                      <a:pt x="1" y="4550"/>
                      <a:pt x="490" y="2728"/>
                    </a:cubicBezTo>
                    <a:cubicBezTo>
                      <a:pt x="904" y="1182"/>
                      <a:pt x="2322" y="183"/>
                      <a:pt x="3841" y="183"/>
                    </a:cubicBezTo>
                    <a:cubicBezTo>
                      <a:pt x="4186" y="183"/>
                      <a:pt x="4537" y="235"/>
                      <a:pt x="4883" y="344"/>
                    </a:cubicBezTo>
                    <a:cubicBezTo>
                      <a:pt x="4893" y="347"/>
                      <a:pt x="4902" y="348"/>
                      <a:pt x="4911" y="348"/>
                    </a:cubicBezTo>
                    <a:cubicBezTo>
                      <a:pt x="5001" y="348"/>
                      <a:pt x="5030" y="202"/>
                      <a:pt x="4931" y="169"/>
                    </a:cubicBezTo>
                    <a:cubicBezTo>
                      <a:pt x="4572" y="57"/>
                      <a:pt x="4200" y="1"/>
                      <a:pt x="3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21725" y="1767650"/>
                <a:ext cx="118725" cy="61050"/>
              </a:xfrm>
              <a:custGeom>
                <a:avLst/>
                <a:gdLst/>
                <a:ahLst/>
                <a:cxnLst/>
                <a:rect l="l" t="t" r="r" b="b"/>
                <a:pathLst>
                  <a:path w="4749" h="2442" extrusionOk="0">
                    <a:moveTo>
                      <a:pt x="1522" y="0"/>
                    </a:moveTo>
                    <a:cubicBezTo>
                      <a:pt x="967" y="0"/>
                      <a:pt x="436" y="208"/>
                      <a:pt x="49" y="726"/>
                    </a:cubicBezTo>
                    <a:cubicBezTo>
                      <a:pt x="0" y="791"/>
                      <a:pt x="63" y="855"/>
                      <a:pt x="129" y="855"/>
                    </a:cubicBezTo>
                    <a:cubicBezTo>
                      <a:pt x="156" y="855"/>
                      <a:pt x="184" y="844"/>
                      <a:pt x="204" y="817"/>
                    </a:cubicBezTo>
                    <a:cubicBezTo>
                      <a:pt x="549" y="354"/>
                      <a:pt x="1019" y="173"/>
                      <a:pt x="1513" y="173"/>
                    </a:cubicBezTo>
                    <a:cubicBezTo>
                      <a:pt x="2183" y="173"/>
                      <a:pt x="2897" y="507"/>
                      <a:pt x="3400" y="928"/>
                    </a:cubicBezTo>
                    <a:cubicBezTo>
                      <a:pt x="3815" y="1275"/>
                      <a:pt x="4160" y="1701"/>
                      <a:pt x="4419" y="2175"/>
                    </a:cubicBezTo>
                    <a:cubicBezTo>
                      <a:pt x="4457" y="2246"/>
                      <a:pt x="4501" y="2328"/>
                      <a:pt x="4545" y="2416"/>
                    </a:cubicBezTo>
                    <a:cubicBezTo>
                      <a:pt x="4613" y="2426"/>
                      <a:pt x="4680" y="2434"/>
                      <a:pt x="4749" y="2441"/>
                    </a:cubicBezTo>
                    <a:cubicBezTo>
                      <a:pt x="4739" y="2420"/>
                      <a:pt x="4730" y="2399"/>
                      <a:pt x="4720" y="2378"/>
                    </a:cubicBezTo>
                    <a:cubicBezTo>
                      <a:pt x="4434" y="1745"/>
                      <a:pt x="3997" y="1177"/>
                      <a:pt x="3454" y="742"/>
                    </a:cubicBezTo>
                    <a:cubicBezTo>
                      <a:pt x="2919" y="312"/>
                      <a:pt x="2202" y="0"/>
                      <a:pt x="1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435300" y="1568350"/>
                <a:ext cx="50225" cy="168950"/>
              </a:xfrm>
              <a:custGeom>
                <a:avLst/>
                <a:gdLst/>
                <a:ahLst/>
                <a:cxnLst/>
                <a:rect l="l" t="t" r="r" b="b"/>
                <a:pathLst>
                  <a:path w="2009" h="6758" extrusionOk="0">
                    <a:moveTo>
                      <a:pt x="1913" y="1"/>
                    </a:moveTo>
                    <a:cubicBezTo>
                      <a:pt x="1894" y="1"/>
                      <a:pt x="1875" y="9"/>
                      <a:pt x="1861" y="30"/>
                    </a:cubicBezTo>
                    <a:cubicBezTo>
                      <a:pt x="1199" y="1025"/>
                      <a:pt x="802" y="2203"/>
                      <a:pt x="505" y="3352"/>
                    </a:cubicBezTo>
                    <a:cubicBezTo>
                      <a:pt x="228" y="4426"/>
                      <a:pt x="0" y="5574"/>
                      <a:pt x="62" y="6690"/>
                    </a:cubicBezTo>
                    <a:cubicBezTo>
                      <a:pt x="64" y="6735"/>
                      <a:pt x="102" y="6758"/>
                      <a:pt x="136" y="6758"/>
                    </a:cubicBezTo>
                    <a:cubicBezTo>
                      <a:pt x="169" y="6758"/>
                      <a:pt x="199" y="6737"/>
                      <a:pt x="196" y="6696"/>
                    </a:cubicBezTo>
                    <a:cubicBezTo>
                      <a:pt x="134" y="5591"/>
                      <a:pt x="359" y="4457"/>
                      <a:pt x="633" y="3393"/>
                    </a:cubicBezTo>
                    <a:cubicBezTo>
                      <a:pt x="927" y="2255"/>
                      <a:pt x="1318" y="1089"/>
                      <a:pt x="1974" y="103"/>
                    </a:cubicBezTo>
                    <a:cubicBezTo>
                      <a:pt x="2008" y="52"/>
                      <a:pt x="1961" y="1"/>
                      <a:pt x="1913"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91575" y="1498025"/>
                <a:ext cx="66450" cy="146725"/>
              </a:xfrm>
              <a:custGeom>
                <a:avLst/>
                <a:gdLst/>
                <a:ahLst/>
                <a:cxnLst/>
                <a:rect l="l" t="t" r="r" b="b"/>
                <a:pathLst>
                  <a:path w="2658" h="5869" extrusionOk="0">
                    <a:moveTo>
                      <a:pt x="2414" y="0"/>
                    </a:moveTo>
                    <a:lnTo>
                      <a:pt x="2414" y="0"/>
                    </a:lnTo>
                    <a:cubicBezTo>
                      <a:pt x="2414" y="0"/>
                      <a:pt x="2414" y="15"/>
                      <a:pt x="2416" y="44"/>
                    </a:cubicBezTo>
                    <a:lnTo>
                      <a:pt x="2416" y="44"/>
                    </a:lnTo>
                    <a:cubicBezTo>
                      <a:pt x="2415" y="15"/>
                      <a:pt x="2414" y="0"/>
                      <a:pt x="2414" y="0"/>
                    </a:cubicBezTo>
                    <a:close/>
                    <a:moveTo>
                      <a:pt x="2416" y="44"/>
                    </a:moveTo>
                    <a:cubicBezTo>
                      <a:pt x="2418" y="243"/>
                      <a:pt x="2365" y="1091"/>
                      <a:pt x="1374" y="2148"/>
                    </a:cubicBezTo>
                    <a:cubicBezTo>
                      <a:pt x="1" y="3612"/>
                      <a:pt x="1888" y="5346"/>
                      <a:pt x="2291" y="5841"/>
                    </a:cubicBezTo>
                    <a:cubicBezTo>
                      <a:pt x="2306" y="5860"/>
                      <a:pt x="2320" y="5869"/>
                      <a:pt x="2334" y="5869"/>
                    </a:cubicBezTo>
                    <a:cubicBezTo>
                      <a:pt x="2658" y="5869"/>
                      <a:pt x="2439" y="584"/>
                      <a:pt x="2416"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353100" y="1414050"/>
                <a:ext cx="207525" cy="450700"/>
              </a:xfrm>
              <a:custGeom>
                <a:avLst/>
                <a:gdLst/>
                <a:ahLst/>
                <a:cxnLst/>
                <a:rect l="l" t="t" r="r" b="b"/>
                <a:pathLst>
                  <a:path w="8301"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cubicBezTo>
                      <a:pt x="6286" y="16182"/>
                      <a:pt x="5972" y="15298"/>
                      <a:pt x="5613" y="14203"/>
                    </a:cubicBezTo>
                    <a:cubicBezTo>
                      <a:pt x="4867" y="11930"/>
                      <a:pt x="5866" y="7811"/>
                      <a:pt x="7084" y="6622"/>
                    </a:cubicBezTo>
                    <a:cubicBezTo>
                      <a:pt x="8301" y="5435"/>
                      <a:pt x="8230" y="3016"/>
                      <a:pt x="7508" y="2030"/>
                    </a:cubicBezTo>
                    <a:cubicBezTo>
                      <a:pt x="7023" y="1362"/>
                      <a:pt x="5241" y="672"/>
                      <a:pt x="4138" y="292"/>
                    </a:cubicBezTo>
                    <a:cubicBezTo>
                      <a:pt x="3609" y="111"/>
                      <a:pt x="3236" y="0"/>
                      <a:pt x="3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90500" y="1641475"/>
                <a:ext cx="59050" cy="15500"/>
              </a:xfrm>
              <a:custGeom>
                <a:avLst/>
                <a:gdLst/>
                <a:ahLst/>
                <a:cxnLst/>
                <a:rect l="l" t="t" r="r" b="b"/>
                <a:pathLst>
                  <a:path w="2362" h="620" extrusionOk="0">
                    <a:moveTo>
                      <a:pt x="129" y="1"/>
                    </a:moveTo>
                    <a:cubicBezTo>
                      <a:pt x="51" y="1"/>
                      <a:pt x="1" y="119"/>
                      <a:pt x="83" y="170"/>
                    </a:cubicBezTo>
                    <a:cubicBezTo>
                      <a:pt x="574" y="468"/>
                      <a:pt x="1121" y="620"/>
                      <a:pt x="1682" y="620"/>
                    </a:cubicBezTo>
                    <a:cubicBezTo>
                      <a:pt x="1872" y="620"/>
                      <a:pt x="2063" y="602"/>
                      <a:pt x="2254" y="567"/>
                    </a:cubicBezTo>
                    <a:cubicBezTo>
                      <a:pt x="2362" y="547"/>
                      <a:pt x="2324" y="391"/>
                      <a:pt x="2224" y="391"/>
                    </a:cubicBezTo>
                    <a:cubicBezTo>
                      <a:pt x="2218" y="391"/>
                      <a:pt x="2212" y="392"/>
                      <a:pt x="2206" y="393"/>
                    </a:cubicBezTo>
                    <a:cubicBezTo>
                      <a:pt x="2030" y="425"/>
                      <a:pt x="1853" y="441"/>
                      <a:pt x="1678" y="441"/>
                    </a:cubicBezTo>
                    <a:cubicBezTo>
                      <a:pt x="1151" y="441"/>
                      <a:pt x="635" y="296"/>
                      <a:pt x="173" y="15"/>
                    </a:cubicBezTo>
                    <a:lnTo>
                      <a:pt x="175" y="15"/>
                    </a:lnTo>
                    <a:cubicBezTo>
                      <a:pt x="159" y="5"/>
                      <a:pt x="143" y="1"/>
                      <a:pt x="12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53100" y="1414050"/>
                <a:ext cx="159575" cy="450700"/>
              </a:xfrm>
              <a:custGeom>
                <a:avLst/>
                <a:gdLst/>
                <a:ahLst/>
                <a:cxnLst/>
                <a:rect l="l" t="t" r="r" b="b"/>
                <a:pathLst>
                  <a:path w="6383"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lnTo>
                      <a:pt x="6332" y="16821"/>
                    </a:lnTo>
                    <a:cubicBezTo>
                      <a:pt x="5731" y="17304"/>
                      <a:pt x="4536" y="17427"/>
                      <a:pt x="3476" y="17427"/>
                    </a:cubicBezTo>
                    <a:cubicBezTo>
                      <a:pt x="2377" y="17427"/>
                      <a:pt x="1422" y="17295"/>
                      <a:pt x="1422" y="17295"/>
                    </a:cubicBezTo>
                    <a:cubicBezTo>
                      <a:pt x="802" y="16672"/>
                      <a:pt x="1193" y="14017"/>
                      <a:pt x="1832" y="12593"/>
                    </a:cubicBezTo>
                    <a:cubicBezTo>
                      <a:pt x="2471" y="11172"/>
                      <a:pt x="2041" y="8454"/>
                      <a:pt x="2239" y="7050"/>
                    </a:cubicBezTo>
                    <a:cubicBezTo>
                      <a:pt x="2438" y="5648"/>
                      <a:pt x="3683" y="4926"/>
                      <a:pt x="4182" y="2858"/>
                    </a:cubicBezTo>
                    <a:cubicBezTo>
                      <a:pt x="4464" y="1688"/>
                      <a:pt x="4318" y="823"/>
                      <a:pt x="4138" y="292"/>
                    </a:cubicBezTo>
                    <a:cubicBezTo>
                      <a:pt x="3609" y="111"/>
                      <a:pt x="3236" y="0"/>
                      <a:pt x="3236"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635" y="540"/>
                      <a:pt x="5017" y="689"/>
                      <a:pt x="4559" y="762"/>
                    </a:cubicBezTo>
                    <a:cubicBezTo>
                      <a:pt x="3494" y="931"/>
                      <a:pt x="3640" y="1911"/>
                      <a:pt x="3511" y="3187"/>
                    </a:cubicBezTo>
                    <a:cubicBezTo>
                      <a:pt x="3381" y="4462"/>
                      <a:pt x="1449" y="5435"/>
                      <a:pt x="1785" y="6789"/>
                    </a:cubicBezTo>
                    <a:cubicBezTo>
                      <a:pt x="2123" y="8143"/>
                      <a:pt x="2992" y="8268"/>
                      <a:pt x="2781" y="9258"/>
                    </a:cubicBezTo>
                    <a:cubicBezTo>
                      <a:pt x="2625" y="9979"/>
                      <a:pt x="1183" y="11591"/>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7"/>
                      <a:pt x="7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06475" y="1464025"/>
                <a:ext cx="43725" cy="71350"/>
              </a:xfrm>
              <a:custGeom>
                <a:avLst/>
                <a:gdLst/>
                <a:ahLst/>
                <a:cxnLst/>
                <a:rect l="l" t="t" r="r" b="b"/>
                <a:pathLst>
                  <a:path w="1749" h="2854" extrusionOk="0">
                    <a:moveTo>
                      <a:pt x="1662" y="1"/>
                    </a:moveTo>
                    <a:cubicBezTo>
                      <a:pt x="1617" y="1"/>
                      <a:pt x="1568" y="29"/>
                      <a:pt x="1563" y="86"/>
                    </a:cubicBezTo>
                    <a:cubicBezTo>
                      <a:pt x="1459" y="1122"/>
                      <a:pt x="916" y="2068"/>
                      <a:pt x="78" y="2682"/>
                    </a:cubicBezTo>
                    <a:cubicBezTo>
                      <a:pt x="0" y="2737"/>
                      <a:pt x="49" y="2854"/>
                      <a:pt x="121" y="2854"/>
                    </a:cubicBezTo>
                    <a:cubicBezTo>
                      <a:pt x="136" y="2854"/>
                      <a:pt x="152" y="2849"/>
                      <a:pt x="168" y="2837"/>
                    </a:cubicBezTo>
                    <a:cubicBezTo>
                      <a:pt x="1062" y="2181"/>
                      <a:pt x="1630" y="1189"/>
                      <a:pt x="1743" y="86"/>
                    </a:cubicBezTo>
                    <a:cubicBezTo>
                      <a:pt x="1749" y="29"/>
                      <a:pt x="1707" y="1"/>
                      <a:pt x="166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13225" y="1616550"/>
                <a:ext cx="49550" cy="14125"/>
              </a:xfrm>
              <a:custGeom>
                <a:avLst/>
                <a:gdLst/>
                <a:ahLst/>
                <a:cxnLst/>
                <a:rect l="l" t="t" r="r" b="b"/>
                <a:pathLst>
                  <a:path w="1982" h="565" extrusionOk="0">
                    <a:moveTo>
                      <a:pt x="127" y="0"/>
                    </a:moveTo>
                    <a:cubicBezTo>
                      <a:pt x="50" y="0"/>
                      <a:pt x="0" y="118"/>
                      <a:pt x="82" y="170"/>
                    </a:cubicBezTo>
                    <a:cubicBezTo>
                      <a:pt x="509" y="433"/>
                      <a:pt x="979" y="564"/>
                      <a:pt x="1467" y="564"/>
                    </a:cubicBezTo>
                    <a:cubicBezTo>
                      <a:pt x="1601" y="564"/>
                      <a:pt x="1737" y="554"/>
                      <a:pt x="1874" y="534"/>
                    </a:cubicBezTo>
                    <a:cubicBezTo>
                      <a:pt x="1982" y="518"/>
                      <a:pt x="1943" y="360"/>
                      <a:pt x="1842" y="360"/>
                    </a:cubicBezTo>
                    <a:cubicBezTo>
                      <a:pt x="1836" y="360"/>
                      <a:pt x="1831" y="361"/>
                      <a:pt x="1826" y="362"/>
                    </a:cubicBezTo>
                    <a:cubicBezTo>
                      <a:pt x="1705" y="379"/>
                      <a:pt x="1586" y="388"/>
                      <a:pt x="1467" y="388"/>
                    </a:cubicBezTo>
                    <a:cubicBezTo>
                      <a:pt x="1010" y="388"/>
                      <a:pt x="570" y="260"/>
                      <a:pt x="172" y="14"/>
                    </a:cubicBezTo>
                    <a:cubicBezTo>
                      <a:pt x="157" y="5"/>
                      <a:pt x="141" y="0"/>
                      <a:pt x="127"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708" y="1042"/>
                      <a:pt x="5100" y="2114"/>
                      <a:pt x="5244" y="3227"/>
                    </a:cubicBezTo>
                    <a:cubicBezTo>
                      <a:pt x="5476" y="5019"/>
                      <a:pt x="4369" y="6256"/>
                      <a:pt x="4344" y="7591"/>
                    </a:cubicBezTo>
                    <a:cubicBezTo>
                      <a:pt x="4319" y="8926"/>
                      <a:pt x="3128" y="14169"/>
                      <a:pt x="3373" y="15220"/>
                    </a:cubicBezTo>
                    <a:cubicBezTo>
                      <a:pt x="3373" y="15220"/>
                      <a:pt x="1273" y="14236"/>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9"/>
                      <a:pt x="75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458700" y="1456625"/>
                <a:ext cx="256400" cy="485000"/>
              </a:xfrm>
              <a:custGeom>
                <a:avLst/>
                <a:gdLst/>
                <a:ahLst/>
                <a:cxnLst/>
                <a:rect l="l" t="t" r="r" b="b"/>
                <a:pathLst>
                  <a:path w="10256" h="19400" extrusionOk="0">
                    <a:moveTo>
                      <a:pt x="2952" y="1"/>
                    </a:moveTo>
                    <a:cubicBezTo>
                      <a:pt x="2952" y="1"/>
                      <a:pt x="1092" y="3643"/>
                      <a:pt x="885" y="6258"/>
                    </a:cubicBezTo>
                    <a:cubicBezTo>
                      <a:pt x="787" y="7486"/>
                      <a:pt x="4251" y="10282"/>
                      <a:pt x="4217" y="10697"/>
                    </a:cubicBezTo>
                    <a:cubicBezTo>
                      <a:pt x="4174" y="11226"/>
                      <a:pt x="2364" y="13029"/>
                      <a:pt x="1182" y="14332"/>
                    </a:cubicBezTo>
                    <a:cubicBezTo>
                      <a:pt x="0" y="15634"/>
                      <a:pt x="783" y="16018"/>
                      <a:pt x="1333" y="17773"/>
                    </a:cubicBezTo>
                    <a:cubicBezTo>
                      <a:pt x="1658" y="18807"/>
                      <a:pt x="2193" y="19400"/>
                      <a:pt x="2880" y="19400"/>
                    </a:cubicBezTo>
                    <a:cubicBezTo>
                      <a:pt x="3359" y="19400"/>
                      <a:pt x="3912" y="19112"/>
                      <a:pt x="4518" y="18485"/>
                    </a:cubicBezTo>
                    <a:cubicBezTo>
                      <a:pt x="5676" y="17284"/>
                      <a:pt x="6729" y="15899"/>
                      <a:pt x="8582" y="13662"/>
                    </a:cubicBezTo>
                    <a:cubicBezTo>
                      <a:pt x="8889" y="13290"/>
                      <a:pt x="9150" y="12970"/>
                      <a:pt x="9361" y="12674"/>
                    </a:cubicBezTo>
                    <a:cubicBezTo>
                      <a:pt x="10200" y="11497"/>
                      <a:pt x="10255" y="10727"/>
                      <a:pt x="9402" y="8823"/>
                    </a:cubicBezTo>
                    <a:cubicBezTo>
                      <a:pt x="9179" y="8324"/>
                      <a:pt x="8893" y="7746"/>
                      <a:pt x="8542" y="7064"/>
                    </a:cubicBezTo>
                    <a:cubicBezTo>
                      <a:pt x="6430" y="2949"/>
                      <a:pt x="2952" y="1"/>
                      <a:pt x="2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663275" y="1677175"/>
                <a:ext cx="51825" cy="96325"/>
              </a:xfrm>
              <a:custGeom>
                <a:avLst/>
                <a:gdLst/>
                <a:ahLst/>
                <a:cxnLst/>
                <a:rect l="l" t="t" r="r" b="b"/>
                <a:pathLst>
                  <a:path w="2073" h="3853" extrusionOk="0">
                    <a:moveTo>
                      <a:pt x="1219" y="1"/>
                    </a:moveTo>
                    <a:lnTo>
                      <a:pt x="1219" y="1"/>
                    </a:lnTo>
                    <a:cubicBezTo>
                      <a:pt x="492" y="432"/>
                      <a:pt x="0" y="2682"/>
                      <a:pt x="1178" y="3852"/>
                    </a:cubicBezTo>
                    <a:cubicBezTo>
                      <a:pt x="2017" y="2675"/>
                      <a:pt x="2072" y="1905"/>
                      <a:pt x="121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473950" y="1459100"/>
                <a:ext cx="58950" cy="67350"/>
              </a:xfrm>
              <a:custGeom>
                <a:avLst/>
                <a:gdLst/>
                <a:ahLst/>
                <a:cxnLst/>
                <a:rect l="l" t="t" r="r" b="b"/>
                <a:pathLst>
                  <a:path w="2358" h="2694" extrusionOk="0">
                    <a:moveTo>
                      <a:pt x="2228" y="1"/>
                    </a:moveTo>
                    <a:cubicBezTo>
                      <a:pt x="2224" y="1"/>
                      <a:pt x="2220" y="1"/>
                      <a:pt x="2216" y="1"/>
                    </a:cubicBezTo>
                    <a:cubicBezTo>
                      <a:pt x="927" y="185"/>
                      <a:pt x="0" y="1315"/>
                      <a:pt x="62" y="2616"/>
                    </a:cubicBezTo>
                    <a:cubicBezTo>
                      <a:pt x="64" y="2668"/>
                      <a:pt x="105" y="2694"/>
                      <a:pt x="145" y="2694"/>
                    </a:cubicBezTo>
                    <a:cubicBezTo>
                      <a:pt x="185" y="2694"/>
                      <a:pt x="225" y="2668"/>
                      <a:pt x="223" y="2616"/>
                    </a:cubicBezTo>
                    <a:cubicBezTo>
                      <a:pt x="165" y="1381"/>
                      <a:pt x="1038" y="331"/>
                      <a:pt x="2260" y="157"/>
                    </a:cubicBezTo>
                    <a:cubicBezTo>
                      <a:pt x="2357" y="144"/>
                      <a:pt x="2321" y="1"/>
                      <a:pt x="2228"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443700" y="1594675"/>
                <a:ext cx="55000" cy="56750"/>
              </a:xfrm>
              <a:custGeom>
                <a:avLst/>
                <a:gdLst/>
                <a:ahLst/>
                <a:cxnLst/>
                <a:rect l="l" t="t" r="r" b="b"/>
                <a:pathLst>
                  <a:path w="2200" h="2270" extrusionOk="0">
                    <a:moveTo>
                      <a:pt x="128" y="0"/>
                    </a:moveTo>
                    <a:cubicBezTo>
                      <a:pt x="61" y="0"/>
                      <a:pt x="1" y="90"/>
                      <a:pt x="61" y="155"/>
                    </a:cubicBezTo>
                    <a:cubicBezTo>
                      <a:pt x="711" y="851"/>
                      <a:pt x="1362" y="1547"/>
                      <a:pt x="2010" y="2242"/>
                    </a:cubicBezTo>
                    <a:lnTo>
                      <a:pt x="2012" y="2242"/>
                    </a:lnTo>
                    <a:cubicBezTo>
                      <a:pt x="2030" y="2261"/>
                      <a:pt x="2051" y="2270"/>
                      <a:pt x="2071" y="2270"/>
                    </a:cubicBezTo>
                    <a:cubicBezTo>
                      <a:pt x="2138" y="2270"/>
                      <a:pt x="2199" y="2180"/>
                      <a:pt x="2139" y="2115"/>
                    </a:cubicBezTo>
                    <a:cubicBezTo>
                      <a:pt x="1488" y="1419"/>
                      <a:pt x="838" y="724"/>
                      <a:pt x="188" y="28"/>
                    </a:cubicBezTo>
                    <a:cubicBezTo>
                      <a:pt x="170" y="8"/>
                      <a:pt x="149" y="0"/>
                      <a:pt x="128"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62375" y="1697725"/>
                <a:ext cx="58675" cy="28550"/>
              </a:xfrm>
              <a:custGeom>
                <a:avLst/>
                <a:gdLst/>
                <a:ahLst/>
                <a:cxnLst/>
                <a:rect l="l" t="t" r="r" b="b"/>
                <a:pathLst>
                  <a:path w="2347" h="1142" extrusionOk="0">
                    <a:moveTo>
                      <a:pt x="2225" y="1"/>
                    </a:moveTo>
                    <a:cubicBezTo>
                      <a:pt x="2216" y="1"/>
                      <a:pt x="2207" y="2"/>
                      <a:pt x="2197" y="5"/>
                    </a:cubicBezTo>
                    <a:cubicBezTo>
                      <a:pt x="1453" y="237"/>
                      <a:pt x="747" y="562"/>
                      <a:pt x="83" y="974"/>
                    </a:cubicBezTo>
                    <a:cubicBezTo>
                      <a:pt x="1" y="1024"/>
                      <a:pt x="51" y="1142"/>
                      <a:pt x="129" y="1142"/>
                    </a:cubicBezTo>
                    <a:cubicBezTo>
                      <a:pt x="143" y="1142"/>
                      <a:pt x="159" y="1137"/>
                      <a:pt x="175" y="1128"/>
                    </a:cubicBezTo>
                    <a:cubicBezTo>
                      <a:pt x="823" y="725"/>
                      <a:pt x="1514" y="406"/>
                      <a:pt x="2245" y="178"/>
                    </a:cubicBezTo>
                    <a:cubicBezTo>
                      <a:pt x="2346" y="147"/>
                      <a:pt x="2315" y="1"/>
                      <a:pt x="222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0750" y="1695225"/>
                <a:ext cx="20600" cy="20075"/>
              </a:xfrm>
              <a:custGeom>
                <a:avLst/>
                <a:gdLst/>
                <a:ahLst/>
                <a:cxnLst/>
                <a:rect l="l" t="t" r="r" b="b"/>
                <a:pathLst>
                  <a:path w="824" h="803" extrusionOk="0">
                    <a:moveTo>
                      <a:pt x="690" y="1"/>
                    </a:moveTo>
                    <a:cubicBezTo>
                      <a:pt x="669" y="1"/>
                      <a:pt x="648" y="8"/>
                      <a:pt x="629" y="25"/>
                    </a:cubicBezTo>
                    <a:cubicBezTo>
                      <a:pt x="420" y="215"/>
                      <a:pt x="228" y="422"/>
                      <a:pt x="54" y="644"/>
                    </a:cubicBezTo>
                    <a:cubicBezTo>
                      <a:pt x="0" y="713"/>
                      <a:pt x="60" y="803"/>
                      <a:pt x="122" y="803"/>
                    </a:cubicBezTo>
                    <a:cubicBezTo>
                      <a:pt x="143" y="803"/>
                      <a:pt x="163" y="793"/>
                      <a:pt x="180" y="771"/>
                    </a:cubicBezTo>
                    <a:cubicBezTo>
                      <a:pt x="355" y="548"/>
                      <a:pt x="547" y="341"/>
                      <a:pt x="758" y="151"/>
                    </a:cubicBezTo>
                    <a:lnTo>
                      <a:pt x="756" y="151"/>
                    </a:lnTo>
                    <a:cubicBezTo>
                      <a:pt x="823" y="90"/>
                      <a:pt x="761" y="1"/>
                      <a:pt x="690"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490675" y="1809575"/>
                <a:ext cx="78575" cy="117100"/>
              </a:xfrm>
              <a:custGeom>
                <a:avLst/>
                <a:gdLst/>
                <a:ahLst/>
                <a:cxnLst/>
                <a:rect l="l" t="t" r="r" b="b"/>
                <a:pathLst>
                  <a:path w="3143" h="4684" extrusionOk="0">
                    <a:moveTo>
                      <a:pt x="144" y="0"/>
                    </a:moveTo>
                    <a:cubicBezTo>
                      <a:pt x="58" y="0"/>
                      <a:pt x="1" y="122"/>
                      <a:pt x="93" y="162"/>
                    </a:cubicBezTo>
                    <a:cubicBezTo>
                      <a:pt x="920" y="525"/>
                      <a:pt x="1627" y="1115"/>
                      <a:pt x="2128" y="1867"/>
                    </a:cubicBezTo>
                    <a:cubicBezTo>
                      <a:pt x="2368" y="2228"/>
                      <a:pt x="2560" y="2621"/>
                      <a:pt x="2692" y="3036"/>
                    </a:cubicBezTo>
                    <a:cubicBezTo>
                      <a:pt x="2840" y="3498"/>
                      <a:pt x="2999" y="4094"/>
                      <a:pt x="2759" y="4547"/>
                    </a:cubicBezTo>
                    <a:cubicBezTo>
                      <a:pt x="2722" y="4619"/>
                      <a:pt x="2785" y="4684"/>
                      <a:pt x="2845" y="4684"/>
                    </a:cubicBezTo>
                    <a:cubicBezTo>
                      <a:pt x="2872" y="4684"/>
                      <a:pt x="2898" y="4671"/>
                      <a:pt x="2915" y="4639"/>
                    </a:cubicBezTo>
                    <a:cubicBezTo>
                      <a:pt x="3143" y="4206"/>
                      <a:pt x="3055" y="3697"/>
                      <a:pt x="2938" y="3243"/>
                    </a:cubicBezTo>
                    <a:cubicBezTo>
                      <a:pt x="2821" y="2778"/>
                      <a:pt x="2629" y="2332"/>
                      <a:pt x="2377" y="1925"/>
                    </a:cubicBezTo>
                    <a:cubicBezTo>
                      <a:pt x="1859" y="1081"/>
                      <a:pt x="1092" y="406"/>
                      <a:pt x="183" y="9"/>
                    </a:cubicBezTo>
                    <a:cubicBezTo>
                      <a:pt x="169" y="3"/>
                      <a:pt x="156" y="0"/>
                      <a:pt x="14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398950" y="1856475"/>
                <a:ext cx="121975" cy="100000"/>
              </a:xfrm>
              <a:custGeom>
                <a:avLst/>
                <a:gdLst/>
                <a:ahLst/>
                <a:cxnLst/>
                <a:rect l="l" t="t" r="r" b="b"/>
                <a:pathLst>
                  <a:path w="4879" h="4000" extrusionOk="0">
                    <a:moveTo>
                      <a:pt x="2980" y="1"/>
                    </a:moveTo>
                    <a:cubicBezTo>
                      <a:pt x="2917" y="1"/>
                      <a:pt x="2862" y="11"/>
                      <a:pt x="2820" y="35"/>
                    </a:cubicBezTo>
                    <a:cubicBezTo>
                      <a:pt x="2478" y="229"/>
                      <a:pt x="194" y="1489"/>
                      <a:pt x="35" y="1913"/>
                    </a:cubicBezTo>
                    <a:cubicBezTo>
                      <a:pt x="1" y="2004"/>
                      <a:pt x="64" y="2040"/>
                      <a:pt x="184" y="2040"/>
                    </a:cubicBezTo>
                    <a:cubicBezTo>
                      <a:pt x="621" y="2040"/>
                      <a:pt x="1809" y="1568"/>
                      <a:pt x="1809" y="1568"/>
                    </a:cubicBezTo>
                    <a:lnTo>
                      <a:pt x="1809" y="1568"/>
                    </a:lnTo>
                    <a:cubicBezTo>
                      <a:pt x="1809" y="1568"/>
                      <a:pt x="200" y="2731"/>
                      <a:pt x="464" y="2967"/>
                    </a:cubicBezTo>
                    <a:cubicBezTo>
                      <a:pt x="491" y="2990"/>
                      <a:pt x="535" y="3001"/>
                      <a:pt x="590" y="3001"/>
                    </a:cubicBezTo>
                    <a:cubicBezTo>
                      <a:pt x="1078" y="3001"/>
                      <a:pt x="2524" y="2174"/>
                      <a:pt x="2525" y="2174"/>
                    </a:cubicBezTo>
                    <a:lnTo>
                      <a:pt x="2525" y="2174"/>
                    </a:lnTo>
                    <a:cubicBezTo>
                      <a:pt x="2524" y="2174"/>
                      <a:pt x="1523" y="3108"/>
                      <a:pt x="1491" y="3390"/>
                    </a:cubicBezTo>
                    <a:cubicBezTo>
                      <a:pt x="1482" y="3465"/>
                      <a:pt x="1522" y="3496"/>
                      <a:pt x="1594" y="3496"/>
                    </a:cubicBezTo>
                    <a:cubicBezTo>
                      <a:pt x="1971" y="3496"/>
                      <a:pt x="3234" y="2650"/>
                      <a:pt x="3234" y="2650"/>
                    </a:cubicBezTo>
                    <a:lnTo>
                      <a:pt x="3234" y="2650"/>
                    </a:lnTo>
                    <a:cubicBezTo>
                      <a:pt x="3234" y="2650"/>
                      <a:pt x="2697" y="3761"/>
                      <a:pt x="2860" y="3945"/>
                    </a:cubicBezTo>
                    <a:cubicBezTo>
                      <a:pt x="2894" y="3983"/>
                      <a:pt x="2977" y="4000"/>
                      <a:pt x="3087" y="4000"/>
                    </a:cubicBezTo>
                    <a:cubicBezTo>
                      <a:pt x="3513" y="4000"/>
                      <a:pt x="4343" y="3752"/>
                      <a:pt x="4285" y="3550"/>
                    </a:cubicBezTo>
                    <a:cubicBezTo>
                      <a:pt x="4249" y="3424"/>
                      <a:pt x="4152" y="3390"/>
                      <a:pt x="4048" y="3390"/>
                    </a:cubicBezTo>
                    <a:cubicBezTo>
                      <a:pt x="3928" y="3390"/>
                      <a:pt x="3797" y="3435"/>
                      <a:pt x="3738" y="3435"/>
                    </a:cubicBezTo>
                    <a:cubicBezTo>
                      <a:pt x="3727" y="3435"/>
                      <a:pt x="3719" y="3434"/>
                      <a:pt x="3714" y="3431"/>
                    </a:cubicBezTo>
                    <a:cubicBezTo>
                      <a:pt x="3647" y="3387"/>
                      <a:pt x="4773" y="3059"/>
                      <a:pt x="4826" y="2629"/>
                    </a:cubicBezTo>
                    <a:cubicBezTo>
                      <a:pt x="4878" y="2199"/>
                      <a:pt x="4285" y="521"/>
                      <a:pt x="4285" y="521"/>
                    </a:cubicBezTo>
                    <a:lnTo>
                      <a:pt x="4284" y="521"/>
                    </a:lnTo>
                    <a:cubicBezTo>
                      <a:pt x="4284" y="521"/>
                      <a:pt x="3423" y="1"/>
                      <a:pt x="2980"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395250" y="1133725"/>
                <a:ext cx="141800" cy="105200"/>
              </a:xfrm>
              <a:custGeom>
                <a:avLst/>
                <a:gdLst/>
                <a:ahLst/>
                <a:cxnLst/>
                <a:rect l="l" t="t" r="r" b="b"/>
                <a:pathLst>
                  <a:path w="5672" h="4208" extrusionOk="0">
                    <a:moveTo>
                      <a:pt x="2797" y="1"/>
                    </a:moveTo>
                    <a:cubicBezTo>
                      <a:pt x="1018" y="1"/>
                      <a:pt x="0" y="2471"/>
                      <a:pt x="1658" y="3682"/>
                    </a:cubicBezTo>
                    <a:cubicBezTo>
                      <a:pt x="1734" y="3740"/>
                      <a:pt x="1817" y="3795"/>
                      <a:pt x="1901" y="3853"/>
                    </a:cubicBezTo>
                    <a:cubicBezTo>
                      <a:pt x="2273" y="4100"/>
                      <a:pt x="2628" y="4207"/>
                      <a:pt x="2954" y="4207"/>
                    </a:cubicBezTo>
                    <a:cubicBezTo>
                      <a:pt x="4754" y="4207"/>
                      <a:pt x="5671" y="955"/>
                      <a:pt x="3609" y="166"/>
                    </a:cubicBezTo>
                    <a:cubicBezTo>
                      <a:pt x="3570" y="151"/>
                      <a:pt x="3532" y="137"/>
                      <a:pt x="3495" y="124"/>
                    </a:cubicBezTo>
                    <a:cubicBezTo>
                      <a:pt x="3253" y="39"/>
                      <a:pt x="3019" y="1"/>
                      <a:pt x="2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339525" y="1308725"/>
                <a:ext cx="89750" cy="131550"/>
              </a:xfrm>
              <a:custGeom>
                <a:avLst/>
                <a:gdLst/>
                <a:ahLst/>
                <a:cxnLst/>
                <a:rect l="l" t="t" r="r" b="b"/>
                <a:pathLst>
                  <a:path w="3590" h="5262" extrusionOk="0">
                    <a:moveTo>
                      <a:pt x="3263" y="1"/>
                    </a:moveTo>
                    <a:lnTo>
                      <a:pt x="724" y="1259"/>
                    </a:lnTo>
                    <a:lnTo>
                      <a:pt x="530" y="2057"/>
                    </a:lnTo>
                    <a:lnTo>
                      <a:pt x="254" y="3197"/>
                    </a:lnTo>
                    <a:lnTo>
                      <a:pt x="0" y="4240"/>
                    </a:lnTo>
                    <a:cubicBezTo>
                      <a:pt x="218" y="5007"/>
                      <a:pt x="758" y="5261"/>
                      <a:pt x="1358" y="5261"/>
                    </a:cubicBezTo>
                    <a:cubicBezTo>
                      <a:pt x="2289" y="5261"/>
                      <a:pt x="3362" y="4649"/>
                      <a:pt x="3589" y="4394"/>
                    </a:cubicBezTo>
                    <a:lnTo>
                      <a:pt x="3263" y="1"/>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342200" y="1340950"/>
                <a:ext cx="63475" cy="62825"/>
              </a:xfrm>
              <a:custGeom>
                <a:avLst/>
                <a:gdLst/>
                <a:ahLst/>
                <a:cxnLst/>
                <a:rect l="l" t="t" r="r" b="b"/>
                <a:pathLst>
                  <a:path w="2539" h="2513" extrusionOk="0">
                    <a:moveTo>
                      <a:pt x="2539" y="1"/>
                    </a:moveTo>
                    <a:lnTo>
                      <a:pt x="423" y="768"/>
                    </a:lnTo>
                    <a:lnTo>
                      <a:pt x="1" y="2508"/>
                    </a:lnTo>
                    <a:cubicBezTo>
                      <a:pt x="16" y="2511"/>
                      <a:pt x="32" y="2512"/>
                      <a:pt x="49" y="2512"/>
                    </a:cubicBezTo>
                    <a:cubicBezTo>
                      <a:pt x="422" y="2512"/>
                      <a:pt x="1430" y="1842"/>
                      <a:pt x="253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302275" y="1200750"/>
                <a:ext cx="175950" cy="164400"/>
              </a:xfrm>
              <a:custGeom>
                <a:avLst/>
                <a:gdLst/>
                <a:ahLst/>
                <a:cxnLst/>
                <a:rect l="l" t="t" r="r" b="b"/>
                <a:pathLst>
                  <a:path w="7038" h="6576" extrusionOk="0">
                    <a:moveTo>
                      <a:pt x="2779" y="0"/>
                    </a:moveTo>
                    <a:cubicBezTo>
                      <a:pt x="2006" y="0"/>
                      <a:pt x="1250" y="266"/>
                      <a:pt x="667" y="777"/>
                    </a:cubicBezTo>
                    <a:cubicBezTo>
                      <a:pt x="641" y="800"/>
                      <a:pt x="616" y="823"/>
                      <a:pt x="591" y="848"/>
                    </a:cubicBezTo>
                    <a:lnTo>
                      <a:pt x="589" y="848"/>
                    </a:lnTo>
                    <a:cubicBezTo>
                      <a:pt x="196" y="1375"/>
                      <a:pt x="545" y="2190"/>
                      <a:pt x="332" y="3606"/>
                    </a:cubicBezTo>
                    <a:cubicBezTo>
                      <a:pt x="1" y="5827"/>
                      <a:pt x="702" y="6575"/>
                      <a:pt x="2310" y="6575"/>
                    </a:cubicBezTo>
                    <a:cubicBezTo>
                      <a:pt x="2351" y="6575"/>
                      <a:pt x="2392" y="6575"/>
                      <a:pt x="2434" y="6574"/>
                    </a:cubicBezTo>
                    <a:cubicBezTo>
                      <a:pt x="2902" y="6564"/>
                      <a:pt x="3831" y="6263"/>
                      <a:pt x="4400" y="5595"/>
                    </a:cubicBezTo>
                    <a:cubicBezTo>
                      <a:pt x="5039" y="4849"/>
                      <a:pt x="5283" y="4596"/>
                      <a:pt x="5563" y="3806"/>
                    </a:cubicBezTo>
                    <a:cubicBezTo>
                      <a:pt x="5964" y="2670"/>
                      <a:pt x="7038" y="199"/>
                      <a:pt x="2935" y="4"/>
                    </a:cubicBezTo>
                    <a:cubicBezTo>
                      <a:pt x="2883" y="1"/>
                      <a:pt x="2831" y="0"/>
                      <a:pt x="2779"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334000" y="1276350"/>
                <a:ext cx="15675" cy="28300"/>
              </a:xfrm>
              <a:custGeom>
                <a:avLst/>
                <a:gdLst/>
                <a:ahLst/>
                <a:cxnLst/>
                <a:rect l="l" t="t" r="r" b="b"/>
                <a:pathLst>
                  <a:path w="627" h="1132" extrusionOk="0">
                    <a:moveTo>
                      <a:pt x="549" y="0"/>
                    </a:moveTo>
                    <a:cubicBezTo>
                      <a:pt x="514" y="0"/>
                      <a:pt x="484" y="26"/>
                      <a:pt x="478" y="62"/>
                    </a:cubicBezTo>
                    <a:lnTo>
                      <a:pt x="423" y="457"/>
                    </a:lnTo>
                    <a:lnTo>
                      <a:pt x="62" y="534"/>
                    </a:lnTo>
                    <a:cubicBezTo>
                      <a:pt x="35" y="540"/>
                      <a:pt x="14" y="561"/>
                      <a:pt x="7" y="586"/>
                    </a:cubicBezTo>
                    <a:cubicBezTo>
                      <a:pt x="1" y="613"/>
                      <a:pt x="8" y="642"/>
                      <a:pt x="30" y="659"/>
                    </a:cubicBezTo>
                    <a:cubicBezTo>
                      <a:pt x="158" y="774"/>
                      <a:pt x="381" y="995"/>
                      <a:pt x="423" y="1089"/>
                    </a:cubicBezTo>
                    <a:cubicBezTo>
                      <a:pt x="432" y="1112"/>
                      <a:pt x="455" y="1127"/>
                      <a:pt x="478" y="1131"/>
                    </a:cubicBezTo>
                    <a:cubicBezTo>
                      <a:pt x="482" y="1131"/>
                      <a:pt x="485" y="1131"/>
                      <a:pt x="488" y="1131"/>
                    </a:cubicBezTo>
                    <a:cubicBezTo>
                      <a:pt x="499" y="1131"/>
                      <a:pt x="509" y="1129"/>
                      <a:pt x="519" y="1125"/>
                    </a:cubicBezTo>
                    <a:cubicBezTo>
                      <a:pt x="553" y="1110"/>
                      <a:pt x="571" y="1067"/>
                      <a:pt x="553" y="1031"/>
                    </a:cubicBezTo>
                    <a:cubicBezTo>
                      <a:pt x="507" y="924"/>
                      <a:pt x="338" y="753"/>
                      <a:pt x="227" y="647"/>
                    </a:cubicBezTo>
                    <a:lnTo>
                      <a:pt x="501" y="588"/>
                    </a:lnTo>
                    <a:cubicBezTo>
                      <a:pt x="530" y="580"/>
                      <a:pt x="553" y="557"/>
                      <a:pt x="557" y="528"/>
                    </a:cubicBezTo>
                    <a:lnTo>
                      <a:pt x="620" y="81"/>
                    </a:lnTo>
                    <a:cubicBezTo>
                      <a:pt x="626" y="43"/>
                      <a:pt x="599" y="7"/>
                      <a:pt x="559" y="1"/>
                    </a:cubicBezTo>
                    <a:cubicBezTo>
                      <a:pt x="556" y="0"/>
                      <a:pt x="552"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362500" y="1273900"/>
                <a:ext cx="7875" cy="10125"/>
              </a:xfrm>
              <a:custGeom>
                <a:avLst/>
                <a:gdLst/>
                <a:ahLst/>
                <a:cxnLst/>
                <a:rect l="l" t="t" r="r" b="b"/>
                <a:pathLst>
                  <a:path w="315" h="405" extrusionOk="0">
                    <a:moveTo>
                      <a:pt x="151" y="1"/>
                    </a:moveTo>
                    <a:cubicBezTo>
                      <a:pt x="150" y="1"/>
                      <a:pt x="148" y="1"/>
                      <a:pt x="146" y="1"/>
                    </a:cubicBezTo>
                    <a:cubicBezTo>
                      <a:pt x="64" y="5"/>
                      <a:pt x="0" y="99"/>
                      <a:pt x="6" y="210"/>
                    </a:cubicBezTo>
                    <a:cubicBezTo>
                      <a:pt x="12" y="319"/>
                      <a:pt x="82" y="404"/>
                      <a:pt x="162" y="404"/>
                    </a:cubicBezTo>
                    <a:cubicBezTo>
                      <a:pt x="164" y="404"/>
                      <a:pt x="165" y="404"/>
                      <a:pt x="167" y="404"/>
                    </a:cubicBezTo>
                    <a:cubicBezTo>
                      <a:pt x="252" y="400"/>
                      <a:pt x="315" y="306"/>
                      <a:pt x="309" y="195"/>
                    </a:cubicBezTo>
                    <a:cubicBezTo>
                      <a:pt x="302" y="86"/>
                      <a:pt x="23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328925" y="1273150"/>
                <a:ext cx="7900" cy="10100"/>
              </a:xfrm>
              <a:custGeom>
                <a:avLst/>
                <a:gdLst/>
                <a:ahLst/>
                <a:cxnLst/>
                <a:rect l="l" t="t" r="r" b="b"/>
                <a:pathLst>
                  <a:path w="316" h="404" extrusionOk="0">
                    <a:moveTo>
                      <a:pt x="156" y="0"/>
                    </a:moveTo>
                    <a:cubicBezTo>
                      <a:pt x="153" y="0"/>
                      <a:pt x="151" y="0"/>
                      <a:pt x="148" y="0"/>
                    </a:cubicBezTo>
                    <a:cubicBezTo>
                      <a:pt x="64" y="4"/>
                      <a:pt x="0" y="98"/>
                      <a:pt x="8" y="209"/>
                    </a:cubicBezTo>
                    <a:cubicBezTo>
                      <a:pt x="14" y="318"/>
                      <a:pt x="82" y="403"/>
                      <a:pt x="164" y="403"/>
                    </a:cubicBezTo>
                    <a:cubicBezTo>
                      <a:pt x="166" y="403"/>
                      <a:pt x="167" y="403"/>
                      <a:pt x="169" y="403"/>
                    </a:cubicBezTo>
                    <a:cubicBezTo>
                      <a:pt x="252" y="397"/>
                      <a:pt x="315" y="303"/>
                      <a:pt x="309" y="194"/>
                    </a:cubicBezTo>
                    <a:cubicBezTo>
                      <a:pt x="304" y="86"/>
                      <a:pt x="23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335650" y="1333750"/>
                <a:ext cx="15575" cy="5350"/>
              </a:xfrm>
              <a:custGeom>
                <a:avLst/>
                <a:gdLst/>
                <a:ahLst/>
                <a:cxnLst/>
                <a:rect l="l" t="t" r="r" b="b"/>
                <a:pathLst>
                  <a:path w="623" h="214" extrusionOk="0">
                    <a:moveTo>
                      <a:pt x="514" y="0"/>
                    </a:moveTo>
                    <a:cubicBezTo>
                      <a:pt x="499" y="0"/>
                      <a:pt x="484" y="5"/>
                      <a:pt x="470" y="16"/>
                    </a:cubicBezTo>
                    <a:cubicBezTo>
                      <a:pt x="423" y="54"/>
                      <a:pt x="370" y="69"/>
                      <a:pt x="317" y="69"/>
                    </a:cubicBezTo>
                    <a:cubicBezTo>
                      <a:pt x="253" y="69"/>
                      <a:pt x="188" y="48"/>
                      <a:pt x="127" y="22"/>
                    </a:cubicBezTo>
                    <a:cubicBezTo>
                      <a:pt x="116" y="18"/>
                      <a:pt x="106" y="15"/>
                      <a:pt x="97" y="15"/>
                    </a:cubicBezTo>
                    <a:cubicBezTo>
                      <a:pt x="30" y="15"/>
                      <a:pt x="1" y="126"/>
                      <a:pt x="77" y="158"/>
                    </a:cubicBezTo>
                    <a:cubicBezTo>
                      <a:pt x="155" y="193"/>
                      <a:pt x="237" y="214"/>
                      <a:pt x="318" y="214"/>
                    </a:cubicBezTo>
                    <a:cubicBezTo>
                      <a:pt x="404" y="214"/>
                      <a:pt x="488" y="189"/>
                      <a:pt x="564" y="130"/>
                    </a:cubicBezTo>
                    <a:cubicBezTo>
                      <a:pt x="623" y="82"/>
                      <a:pt x="573" y="0"/>
                      <a:pt x="514"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367000" y="1291825"/>
                <a:ext cx="21700" cy="11200"/>
              </a:xfrm>
              <a:custGeom>
                <a:avLst/>
                <a:gdLst/>
                <a:ahLst/>
                <a:cxnLst/>
                <a:rect l="l" t="t" r="r" b="b"/>
                <a:pathLst>
                  <a:path w="868" h="448" extrusionOk="0">
                    <a:moveTo>
                      <a:pt x="386" y="1"/>
                    </a:moveTo>
                    <a:cubicBezTo>
                      <a:pt x="183" y="1"/>
                      <a:pt x="21" y="78"/>
                      <a:pt x="10" y="188"/>
                    </a:cubicBezTo>
                    <a:cubicBezTo>
                      <a:pt x="1" y="310"/>
                      <a:pt x="181" y="425"/>
                      <a:pt x="415" y="445"/>
                    </a:cubicBezTo>
                    <a:cubicBezTo>
                      <a:pt x="438" y="446"/>
                      <a:pt x="460" y="447"/>
                      <a:pt x="482" y="447"/>
                    </a:cubicBezTo>
                    <a:cubicBezTo>
                      <a:pt x="686" y="447"/>
                      <a:pt x="848" y="370"/>
                      <a:pt x="858" y="260"/>
                    </a:cubicBezTo>
                    <a:cubicBezTo>
                      <a:pt x="868" y="138"/>
                      <a:pt x="687" y="23"/>
                      <a:pt x="453" y="3"/>
                    </a:cubicBezTo>
                    <a:cubicBezTo>
                      <a:pt x="430" y="2"/>
                      <a:pt x="408" y="1"/>
                      <a:pt x="386"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309550" y="1289775"/>
                <a:ext cx="18350" cy="11200"/>
              </a:xfrm>
              <a:custGeom>
                <a:avLst/>
                <a:gdLst/>
                <a:ahLst/>
                <a:cxnLst/>
                <a:rect l="l" t="t" r="r" b="b"/>
                <a:pathLst>
                  <a:path w="734" h="448" extrusionOk="0">
                    <a:moveTo>
                      <a:pt x="249" y="0"/>
                    </a:moveTo>
                    <a:cubicBezTo>
                      <a:pt x="173" y="0"/>
                      <a:pt x="102" y="10"/>
                      <a:pt x="43" y="30"/>
                    </a:cubicBezTo>
                    <a:cubicBezTo>
                      <a:pt x="43" y="36"/>
                      <a:pt x="43" y="39"/>
                      <a:pt x="41" y="43"/>
                    </a:cubicBezTo>
                    <a:cubicBezTo>
                      <a:pt x="25" y="153"/>
                      <a:pt x="12" y="260"/>
                      <a:pt x="0" y="364"/>
                    </a:cubicBezTo>
                    <a:cubicBezTo>
                      <a:pt x="71" y="406"/>
                      <a:pt x="169" y="436"/>
                      <a:pt x="281" y="444"/>
                    </a:cubicBezTo>
                    <a:cubicBezTo>
                      <a:pt x="305" y="446"/>
                      <a:pt x="329" y="447"/>
                      <a:pt x="353" y="447"/>
                    </a:cubicBezTo>
                    <a:cubicBezTo>
                      <a:pt x="554" y="447"/>
                      <a:pt x="713" y="370"/>
                      <a:pt x="722" y="260"/>
                    </a:cubicBezTo>
                    <a:cubicBezTo>
                      <a:pt x="733" y="139"/>
                      <a:pt x="551" y="24"/>
                      <a:pt x="317" y="3"/>
                    </a:cubicBezTo>
                    <a:cubicBezTo>
                      <a:pt x="294" y="1"/>
                      <a:pt x="272" y="0"/>
                      <a:pt x="249"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301400" y="1186300"/>
                <a:ext cx="161300" cy="121875"/>
              </a:xfrm>
              <a:custGeom>
                <a:avLst/>
                <a:gdLst/>
                <a:ahLst/>
                <a:cxnLst/>
                <a:rect l="l" t="t" r="r" b="b"/>
                <a:pathLst>
                  <a:path w="6452" h="4875" extrusionOk="0">
                    <a:moveTo>
                      <a:pt x="2848" y="0"/>
                    </a:moveTo>
                    <a:cubicBezTo>
                      <a:pt x="2057" y="0"/>
                      <a:pt x="1247" y="257"/>
                      <a:pt x="526" y="923"/>
                    </a:cubicBezTo>
                    <a:cubicBezTo>
                      <a:pt x="1" y="1521"/>
                      <a:pt x="278" y="2768"/>
                      <a:pt x="394" y="2768"/>
                    </a:cubicBezTo>
                    <a:cubicBezTo>
                      <a:pt x="413" y="2768"/>
                      <a:pt x="428" y="2736"/>
                      <a:pt x="434" y="2663"/>
                    </a:cubicBezTo>
                    <a:cubicBezTo>
                      <a:pt x="520" y="1673"/>
                      <a:pt x="997" y="1098"/>
                      <a:pt x="1310" y="1098"/>
                    </a:cubicBezTo>
                    <a:cubicBezTo>
                      <a:pt x="1387" y="1098"/>
                      <a:pt x="1453" y="1132"/>
                      <a:pt x="1502" y="1203"/>
                    </a:cubicBezTo>
                    <a:cubicBezTo>
                      <a:pt x="1502" y="1203"/>
                      <a:pt x="3400" y="3506"/>
                      <a:pt x="4760" y="3506"/>
                    </a:cubicBezTo>
                    <a:cubicBezTo>
                      <a:pt x="4773" y="3506"/>
                      <a:pt x="4787" y="3506"/>
                      <a:pt x="4800" y="3505"/>
                    </a:cubicBezTo>
                    <a:cubicBezTo>
                      <a:pt x="4800" y="3505"/>
                      <a:pt x="5013" y="4533"/>
                      <a:pt x="5765" y="4875"/>
                    </a:cubicBezTo>
                    <a:cubicBezTo>
                      <a:pt x="6344" y="3758"/>
                      <a:pt x="6451" y="2289"/>
                      <a:pt x="5861" y="1171"/>
                    </a:cubicBezTo>
                    <a:cubicBezTo>
                      <a:pt x="5127" y="552"/>
                      <a:pt x="4008" y="0"/>
                      <a:pt x="2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17675" y="1166375"/>
                <a:ext cx="66825" cy="70425"/>
              </a:xfrm>
              <a:custGeom>
                <a:avLst/>
                <a:gdLst/>
                <a:ahLst/>
                <a:cxnLst/>
                <a:rect l="l" t="t" r="r" b="b"/>
                <a:pathLst>
                  <a:path w="2673" h="2817" extrusionOk="0">
                    <a:moveTo>
                      <a:pt x="129" y="0"/>
                    </a:moveTo>
                    <a:cubicBezTo>
                      <a:pt x="35" y="0"/>
                      <a:pt x="1" y="144"/>
                      <a:pt x="99" y="163"/>
                    </a:cubicBezTo>
                    <a:lnTo>
                      <a:pt x="101" y="163"/>
                    </a:lnTo>
                    <a:cubicBezTo>
                      <a:pt x="1340" y="379"/>
                      <a:pt x="2437" y="1444"/>
                      <a:pt x="2504" y="2737"/>
                    </a:cubicBezTo>
                    <a:cubicBezTo>
                      <a:pt x="2507" y="2790"/>
                      <a:pt x="2550" y="2817"/>
                      <a:pt x="2592" y="2817"/>
                    </a:cubicBezTo>
                    <a:cubicBezTo>
                      <a:pt x="2633" y="2817"/>
                      <a:pt x="2672" y="2790"/>
                      <a:pt x="2669" y="2737"/>
                    </a:cubicBezTo>
                    <a:cubicBezTo>
                      <a:pt x="2600" y="1375"/>
                      <a:pt x="1459" y="232"/>
                      <a:pt x="145" y="1"/>
                    </a:cubicBezTo>
                    <a:cubicBezTo>
                      <a:pt x="140" y="0"/>
                      <a:pt x="134"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358975" y="1257525"/>
                <a:ext cx="24525" cy="15400"/>
              </a:xfrm>
              <a:custGeom>
                <a:avLst/>
                <a:gdLst/>
                <a:ahLst/>
                <a:cxnLst/>
                <a:rect l="l" t="t" r="r" b="b"/>
                <a:pathLst>
                  <a:path w="981" h="616" extrusionOk="0">
                    <a:moveTo>
                      <a:pt x="348" y="1"/>
                    </a:moveTo>
                    <a:cubicBezTo>
                      <a:pt x="287" y="1"/>
                      <a:pt x="226" y="9"/>
                      <a:pt x="164" y="27"/>
                    </a:cubicBezTo>
                    <a:cubicBezTo>
                      <a:pt x="0" y="74"/>
                      <a:pt x="29" y="321"/>
                      <a:pt x="176" y="321"/>
                    </a:cubicBezTo>
                    <a:cubicBezTo>
                      <a:pt x="189" y="321"/>
                      <a:pt x="203" y="319"/>
                      <a:pt x="218" y="315"/>
                    </a:cubicBezTo>
                    <a:cubicBezTo>
                      <a:pt x="259" y="303"/>
                      <a:pt x="302" y="297"/>
                      <a:pt x="346" y="297"/>
                    </a:cubicBezTo>
                    <a:cubicBezTo>
                      <a:pt x="484" y="297"/>
                      <a:pt x="621" y="359"/>
                      <a:pt x="663" y="505"/>
                    </a:cubicBezTo>
                    <a:cubicBezTo>
                      <a:pt x="685" y="581"/>
                      <a:pt x="751" y="616"/>
                      <a:pt x="815" y="616"/>
                    </a:cubicBezTo>
                    <a:cubicBezTo>
                      <a:pt x="899" y="616"/>
                      <a:pt x="980" y="555"/>
                      <a:pt x="951" y="451"/>
                    </a:cubicBezTo>
                    <a:cubicBezTo>
                      <a:pt x="869" y="174"/>
                      <a:pt x="62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314700" y="1253300"/>
                <a:ext cx="25850" cy="14950"/>
              </a:xfrm>
              <a:custGeom>
                <a:avLst/>
                <a:gdLst/>
                <a:ahLst/>
                <a:cxnLst/>
                <a:rect l="l" t="t" r="r" b="b"/>
                <a:pathLst>
                  <a:path w="1034" h="598" extrusionOk="0">
                    <a:moveTo>
                      <a:pt x="694" y="1"/>
                    </a:moveTo>
                    <a:cubicBezTo>
                      <a:pt x="461" y="1"/>
                      <a:pt x="269" y="158"/>
                      <a:pt x="101" y="332"/>
                    </a:cubicBezTo>
                    <a:cubicBezTo>
                      <a:pt x="1" y="437"/>
                      <a:pt x="94" y="598"/>
                      <a:pt x="201" y="598"/>
                    </a:cubicBezTo>
                    <a:cubicBezTo>
                      <a:pt x="231" y="598"/>
                      <a:pt x="262" y="586"/>
                      <a:pt x="289" y="557"/>
                    </a:cubicBezTo>
                    <a:lnTo>
                      <a:pt x="291" y="557"/>
                    </a:lnTo>
                    <a:cubicBezTo>
                      <a:pt x="396" y="445"/>
                      <a:pt x="526" y="293"/>
                      <a:pt x="686" y="293"/>
                    </a:cubicBezTo>
                    <a:cubicBezTo>
                      <a:pt x="714" y="293"/>
                      <a:pt x="742" y="297"/>
                      <a:pt x="771" y="307"/>
                    </a:cubicBezTo>
                    <a:cubicBezTo>
                      <a:pt x="788" y="313"/>
                      <a:pt x="805" y="316"/>
                      <a:pt x="820" y="316"/>
                    </a:cubicBezTo>
                    <a:cubicBezTo>
                      <a:pt x="966" y="316"/>
                      <a:pt x="1034" y="86"/>
                      <a:pt x="873" y="31"/>
                    </a:cubicBezTo>
                    <a:cubicBezTo>
                      <a:pt x="810" y="10"/>
                      <a:pt x="751"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25850" y="1308875"/>
                <a:ext cx="38925" cy="21175"/>
              </a:xfrm>
              <a:custGeom>
                <a:avLst/>
                <a:gdLst/>
                <a:ahLst/>
                <a:cxnLst/>
                <a:rect l="l" t="t" r="r" b="b"/>
                <a:pathLst>
                  <a:path w="1557" h="847" extrusionOk="0">
                    <a:moveTo>
                      <a:pt x="1556" y="0"/>
                    </a:moveTo>
                    <a:lnTo>
                      <a:pt x="1556" y="0"/>
                    </a:lnTo>
                    <a:cubicBezTo>
                      <a:pt x="1175" y="66"/>
                      <a:pt x="860" y="87"/>
                      <a:pt x="616" y="87"/>
                    </a:cubicBezTo>
                    <a:cubicBezTo>
                      <a:pt x="213" y="87"/>
                      <a:pt x="1" y="31"/>
                      <a:pt x="1" y="31"/>
                    </a:cubicBezTo>
                    <a:lnTo>
                      <a:pt x="1" y="31"/>
                    </a:lnTo>
                    <a:cubicBezTo>
                      <a:pt x="1" y="31"/>
                      <a:pt x="22" y="785"/>
                      <a:pt x="653" y="843"/>
                    </a:cubicBezTo>
                    <a:cubicBezTo>
                      <a:pt x="680" y="845"/>
                      <a:pt x="706" y="846"/>
                      <a:pt x="732" y="846"/>
                    </a:cubicBezTo>
                    <a:cubicBezTo>
                      <a:pt x="1409" y="846"/>
                      <a:pt x="1556" y="1"/>
                      <a:pt x="1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398025" y="1268675"/>
                <a:ext cx="49050" cy="55100"/>
              </a:xfrm>
              <a:custGeom>
                <a:avLst/>
                <a:gdLst/>
                <a:ahLst/>
                <a:cxnLst/>
                <a:rect l="l" t="t" r="r" b="b"/>
                <a:pathLst>
                  <a:path w="1962" h="2204" extrusionOk="0">
                    <a:moveTo>
                      <a:pt x="1271" y="0"/>
                    </a:moveTo>
                    <a:cubicBezTo>
                      <a:pt x="908" y="0"/>
                      <a:pt x="506" y="435"/>
                      <a:pt x="277" y="730"/>
                    </a:cubicBezTo>
                    <a:cubicBezTo>
                      <a:pt x="83" y="975"/>
                      <a:pt x="1" y="1296"/>
                      <a:pt x="75" y="1599"/>
                    </a:cubicBezTo>
                    <a:cubicBezTo>
                      <a:pt x="137" y="1848"/>
                      <a:pt x="296" y="2092"/>
                      <a:pt x="651" y="2176"/>
                    </a:cubicBezTo>
                    <a:cubicBezTo>
                      <a:pt x="729" y="2195"/>
                      <a:pt x="804" y="2204"/>
                      <a:pt x="875" y="2204"/>
                    </a:cubicBezTo>
                    <a:cubicBezTo>
                      <a:pt x="1447" y="2204"/>
                      <a:pt x="1773" y="1634"/>
                      <a:pt x="1861" y="1175"/>
                    </a:cubicBezTo>
                    <a:cubicBezTo>
                      <a:pt x="1961" y="657"/>
                      <a:pt x="1936" y="139"/>
                      <a:pt x="1365" y="11"/>
                    </a:cubicBezTo>
                    <a:cubicBezTo>
                      <a:pt x="1334" y="4"/>
                      <a:pt x="1303" y="0"/>
                      <a:pt x="127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19125" y="1313750"/>
                <a:ext cx="6800" cy="29025"/>
              </a:xfrm>
              <a:custGeom>
                <a:avLst/>
                <a:gdLst/>
                <a:ahLst/>
                <a:cxnLst/>
                <a:rect l="l" t="t" r="r" b="b"/>
                <a:pathLst>
                  <a:path w="272" h="1161" extrusionOk="0">
                    <a:moveTo>
                      <a:pt x="208" y="0"/>
                    </a:moveTo>
                    <a:cubicBezTo>
                      <a:pt x="181" y="0"/>
                      <a:pt x="157" y="22"/>
                      <a:pt x="152" y="49"/>
                    </a:cubicBezTo>
                    <a:lnTo>
                      <a:pt x="5" y="1096"/>
                    </a:lnTo>
                    <a:cubicBezTo>
                      <a:pt x="1" y="1127"/>
                      <a:pt x="22" y="1156"/>
                      <a:pt x="52" y="1160"/>
                    </a:cubicBezTo>
                    <a:cubicBezTo>
                      <a:pt x="56" y="1160"/>
                      <a:pt x="59" y="1161"/>
                      <a:pt x="62" y="1161"/>
                    </a:cubicBezTo>
                    <a:cubicBezTo>
                      <a:pt x="91" y="1161"/>
                      <a:pt x="114" y="1139"/>
                      <a:pt x="118" y="1112"/>
                    </a:cubicBezTo>
                    <a:lnTo>
                      <a:pt x="267" y="64"/>
                    </a:lnTo>
                    <a:cubicBezTo>
                      <a:pt x="271" y="34"/>
                      <a:pt x="250" y="5"/>
                      <a:pt x="217" y="1"/>
                    </a:cubicBezTo>
                    <a:cubicBezTo>
                      <a:pt x="214" y="1"/>
                      <a:pt x="211"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410025" y="1337225"/>
                <a:ext cx="19825" cy="18575"/>
              </a:xfrm>
              <a:custGeom>
                <a:avLst/>
                <a:gdLst/>
                <a:ahLst/>
                <a:cxnLst/>
                <a:rect l="l" t="t" r="r" b="b"/>
                <a:pathLst>
                  <a:path w="793" h="743" extrusionOk="0">
                    <a:moveTo>
                      <a:pt x="396" y="0"/>
                    </a:moveTo>
                    <a:cubicBezTo>
                      <a:pt x="214" y="0"/>
                      <a:pt x="55" y="133"/>
                      <a:pt x="29" y="319"/>
                    </a:cubicBezTo>
                    <a:cubicBezTo>
                      <a:pt x="0" y="522"/>
                      <a:pt x="140" y="710"/>
                      <a:pt x="344" y="739"/>
                    </a:cubicBezTo>
                    <a:cubicBezTo>
                      <a:pt x="361" y="741"/>
                      <a:pt x="379" y="742"/>
                      <a:pt x="396" y="742"/>
                    </a:cubicBezTo>
                    <a:cubicBezTo>
                      <a:pt x="578" y="742"/>
                      <a:pt x="737" y="608"/>
                      <a:pt x="764" y="422"/>
                    </a:cubicBezTo>
                    <a:cubicBezTo>
                      <a:pt x="792" y="221"/>
                      <a:pt x="650" y="33"/>
                      <a:pt x="449" y="4"/>
                    </a:cubicBezTo>
                    <a:cubicBezTo>
                      <a:pt x="431" y="1"/>
                      <a:pt x="414" y="0"/>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415350" y="1279575"/>
                <a:ext cx="22250" cy="29875"/>
              </a:xfrm>
              <a:custGeom>
                <a:avLst/>
                <a:gdLst/>
                <a:ahLst/>
                <a:cxnLst/>
                <a:rect l="l" t="t" r="r" b="b"/>
                <a:pathLst>
                  <a:path w="890" h="1195" extrusionOk="0">
                    <a:moveTo>
                      <a:pt x="670" y="1"/>
                    </a:moveTo>
                    <a:cubicBezTo>
                      <a:pt x="501" y="1"/>
                      <a:pt x="343" y="103"/>
                      <a:pt x="230" y="238"/>
                    </a:cubicBezTo>
                    <a:cubicBezTo>
                      <a:pt x="21" y="490"/>
                      <a:pt x="0" y="821"/>
                      <a:pt x="21" y="1136"/>
                    </a:cubicBezTo>
                    <a:cubicBezTo>
                      <a:pt x="24" y="1175"/>
                      <a:pt x="55" y="1194"/>
                      <a:pt x="86" y="1194"/>
                    </a:cubicBezTo>
                    <a:cubicBezTo>
                      <a:pt x="120" y="1194"/>
                      <a:pt x="155" y="1172"/>
                      <a:pt x="152" y="1128"/>
                    </a:cubicBezTo>
                    <a:cubicBezTo>
                      <a:pt x="136" y="912"/>
                      <a:pt x="136" y="687"/>
                      <a:pt x="226" y="488"/>
                    </a:cubicBezTo>
                    <a:cubicBezTo>
                      <a:pt x="297" y="334"/>
                      <a:pt x="468" y="127"/>
                      <a:pt x="660" y="127"/>
                    </a:cubicBezTo>
                    <a:cubicBezTo>
                      <a:pt x="693" y="127"/>
                      <a:pt x="726" y="133"/>
                      <a:pt x="760" y="146"/>
                    </a:cubicBezTo>
                    <a:cubicBezTo>
                      <a:pt x="768" y="149"/>
                      <a:pt x="777" y="151"/>
                      <a:pt x="785" y="151"/>
                    </a:cubicBezTo>
                    <a:cubicBezTo>
                      <a:pt x="850" y="151"/>
                      <a:pt x="889" y="57"/>
                      <a:pt x="821" y="29"/>
                    </a:cubicBezTo>
                    <a:cubicBezTo>
                      <a:pt x="771" y="10"/>
                      <a:pt x="7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8"/>
            <p:cNvGrpSpPr/>
            <p:nvPr/>
          </p:nvGrpSpPr>
          <p:grpSpPr>
            <a:xfrm>
              <a:off x="4013670" y="1313512"/>
              <a:ext cx="267669" cy="218487"/>
              <a:chOff x="5717825" y="3704150"/>
              <a:chExt cx="191575" cy="156375"/>
            </a:xfrm>
          </p:grpSpPr>
          <p:sp>
            <p:nvSpPr>
              <p:cNvPr id="531" name="Google Shape;531;p28"/>
              <p:cNvSpPr/>
              <p:nvPr/>
            </p:nvSpPr>
            <p:spPr>
              <a:xfrm>
                <a:off x="5747375" y="3704150"/>
                <a:ext cx="162025" cy="137400"/>
              </a:xfrm>
              <a:custGeom>
                <a:avLst/>
                <a:gdLst/>
                <a:ahLst/>
                <a:cxnLst/>
                <a:rect l="l" t="t" r="r" b="b"/>
                <a:pathLst>
                  <a:path w="6481" h="5496" extrusionOk="0">
                    <a:moveTo>
                      <a:pt x="194" y="0"/>
                    </a:moveTo>
                    <a:cubicBezTo>
                      <a:pt x="87" y="0"/>
                      <a:pt x="0" y="86"/>
                      <a:pt x="0" y="194"/>
                    </a:cubicBezTo>
                    <a:lnTo>
                      <a:pt x="0" y="5302"/>
                    </a:lnTo>
                    <a:cubicBezTo>
                      <a:pt x="0" y="5410"/>
                      <a:pt x="87" y="5496"/>
                      <a:pt x="194" y="5496"/>
                    </a:cubicBezTo>
                    <a:lnTo>
                      <a:pt x="6286" y="5496"/>
                    </a:lnTo>
                    <a:cubicBezTo>
                      <a:pt x="6394" y="5496"/>
                      <a:pt x="6480" y="5410"/>
                      <a:pt x="6480" y="5302"/>
                    </a:cubicBezTo>
                    <a:lnTo>
                      <a:pt x="6480" y="194"/>
                    </a:lnTo>
                    <a:cubicBezTo>
                      <a:pt x="6480" y="86"/>
                      <a:pt x="6394" y="0"/>
                      <a:pt x="6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717825" y="3806375"/>
                <a:ext cx="64000" cy="54150"/>
              </a:xfrm>
              <a:custGeom>
                <a:avLst/>
                <a:gdLst/>
                <a:ahLst/>
                <a:cxnLst/>
                <a:rect l="l" t="t" r="r" b="b"/>
                <a:pathLst>
                  <a:path w="2560" h="2166" extrusionOk="0">
                    <a:moveTo>
                      <a:pt x="1190" y="1"/>
                    </a:moveTo>
                    <a:lnTo>
                      <a:pt x="79" y="1879"/>
                    </a:lnTo>
                    <a:cubicBezTo>
                      <a:pt x="0" y="2012"/>
                      <a:pt x="104" y="2166"/>
                      <a:pt x="241" y="2166"/>
                    </a:cubicBezTo>
                    <a:cubicBezTo>
                      <a:pt x="263" y="2166"/>
                      <a:pt x="286" y="2162"/>
                      <a:pt x="310" y="2153"/>
                    </a:cubicBezTo>
                    <a:lnTo>
                      <a:pt x="2560" y="1298"/>
                    </a:lnTo>
                    <a:lnTo>
                      <a:pt x="1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786125" y="3739900"/>
                <a:ext cx="93450" cy="62825"/>
              </a:xfrm>
              <a:custGeom>
                <a:avLst/>
                <a:gdLst/>
                <a:ahLst/>
                <a:cxnLst/>
                <a:rect l="l" t="t" r="r" b="b"/>
                <a:pathLst>
                  <a:path w="3738" h="2513" extrusionOk="0">
                    <a:moveTo>
                      <a:pt x="3593" y="1"/>
                    </a:moveTo>
                    <a:cubicBezTo>
                      <a:pt x="3566" y="1"/>
                      <a:pt x="3540" y="9"/>
                      <a:pt x="3516" y="26"/>
                    </a:cubicBezTo>
                    <a:lnTo>
                      <a:pt x="576" y="2176"/>
                    </a:lnTo>
                    <a:lnTo>
                      <a:pt x="265" y="1217"/>
                    </a:lnTo>
                    <a:cubicBezTo>
                      <a:pt x="248" y="1163"/>
                      <a:pt x="198" y="1128"/>
                      <a:pt x="144" y="1128"/>
                    </a:cubicBezTo>
                    <a:cubicBezTo>
                      <a:pt x="131" y="1128"/>
                      <a:pt x="117" y="1130"/>
                      <a:pt x="104" y="1135"/>
                    </a:cubicBezTo>
                    <a:cubicBezTo>
                      <a:pt x="37" y="1156"/>
                      <a:pt x="0" y="1229"/>
                      <a:pt x="21" y="1296"/>
                    </a:cubicBezTo>
                    <a:lnTo>
                      <a:pt x="386" y="2424"/>
                    </a:lnTo>
                    <a:cubicBezTo>
                      <a:pt x="399" y="2462"/>
                      <a:pt x="430" y="2493"/>
                      <a:pt x="468" y="2506"/>
                    </a:cubicBezTo>
                    <a:cubicBezTo>
                      <a:pt x="482" y="2510"/>
                      <a:pt x="495" y="2512"/>
                      <a:pt x="509" y="2512"/>
                    </a:cubicBezTo>
                    <a:cubicBezTo>
                      <a:pt x="535" y="2512"/>
                      <a:pt x="560" y="2504"/>
                      <a:pt x="583" y="2487"/>
                    </a:cubicBezTo>
                    <a:lnTo>
                      <a:pt x="3668" y="231"/>
                    </a:lnTo>
                    <a:cubicBezTo>
                      <a:pt x="3724" y="191"/>
                      <a:pt x="3737" y="110"/>
                      <a:pt x="3695" y="53"/>
                    </a:cubicBezTo>
                    <a:cubicBezTo>
                      <a:pt x="3670" y="19"/>
                      <a:pt x="3632" y="1"/>
                      <a:pt x="3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1998818" y="1314021"/>
              <a:ext cx="574253" cy="902668"/>
              <a:chOff x="5007550" y="3794525"/>
              <a:chExt cx="470275" cy="739225"/>
            </a:xfrm>
          </p:grpSpPr>
          <p:sp>
            <p:nvSpPr>
              <p:cNvPr id="535" name="Google Shape;535;p28"/>
              <p:cNvSpPr/>
              <p:nvPr/>
            </p:nvSpPr>
            <p:spPr>
              <a:xfrm>
                <a:off x="5007550" y="3794525"/>
                <a:ext cx="470275" cy="575900"/>
              </a:xfrm>
              <a:custGeom>
                <a:avLst/>
                <a:gdLst/>
                <a:ahLst/>
                <a:cxnLst/>
                <a:rect l="l" t="t" r="r" b="b"/>
                <a:pathLst>
                  <a:path w="18811" h="23036" extrusionOk="0">
                    <a:moveTo>
                      <a:pt x="9344" y="1"/>
                    </a:moveTo>
                    <a:cubicBezTo>
                      <a:pt x="9308" y="1"/>
                      <a:pt x="9273" y="1"/>
                      <a:pt x="9239" y="3"/>
                    </a:cubicBezTo>
                    <a:cubicBezTo>
                      <a:pt x="4117" y="95"/>
                      <a:pt x="1" y="4281"/>
                      <a:pt x="14" y="9421"/>
                    </a:cubicBezTo>
                    <a:cubicBezTo>
                      <a:pt x="18" y="11129"/>
                      <a:pt x="478" y="12730"/>
                      <a:pt x="1280" y="14110"/>
                    </a:cubicBezTo>
                    <a:cubicBezTo>
                      <a:pt x="2339" y="15934"/>
                      <a:pt x="3363" y="17779"/>
                      <a:pt x="4328" y="19655"/>
                    </a:cubicBezTo>
                    <a:cubicBezTo>
                      <a:pt x="4660" y="20300"/>
                      <a:pt x="4984" y="20946"/>
                      <a:pt x="5301" y="21598"/>
                    </a:cubicBezTo>
                    <a:lnTo>
                      <a:pt x="5999" y="23035"/>
                    </a:lnTo>
                    <a:lnTo>
                      <a:pt x="11702" y="23022"/>
                    </a:lnTo>
                    <a:lnTo>
                      <a:pt x="12891" y="23018"/>
                    </a:lnTo>
                    <a:lnTo>
                      <a:pt x="13900" y="20919"/>
                    </a:lnTo>
                    <a:cubicBezTo>
                      <a:pt x="14420" y="19838"/>
                      <a:pt x="14965" y="18769"/>
                      <a:pt x="15531" y="17710"/>
                    </a:cubicBezTo>
                    <a:cubicBezTo>
                      <a:pt x="16177" y="16498"/>
                      <a:pt x="16850" y="15299"/>
                      <a:pt x="17541" y="14110"/>
                    </a:cubicBezTo>
                    <a:cubicBezTo>
                      <a:pt x="18350" y="12717"/>
                      <a:pt x="18811" y="11098"/>
                      <a:pt x="18807" y="9374"/>
                    </a:cubicBezTo>
                    <a:cubicBezTo>
                      <a:pt x="18794" y="4271"/>
                      <a:pt x="14683" y="112"/>
                      <a:pt x="9617" y="3"/>
                    </a:cubicBezTo>
                    <a:cubicBezTo>
                      <a:pt x="9525" y="1"/>
                      <a:pt x="9434" y="1"/>
                      <a:pt x="9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5115750" y="3794525"/>
                <a:ext cx="362075" cy="575900"/>
              </a:xfrm>
              <a:custGeom>
                <a:avLst/>
                <a:gdLst/>
                <a:ahLst/>
                <a:cxnLst/>
                <a:rect l="l" t="t" r="r" b="b"/>
                <a:pathLst>
                  <a:path w="14483" h="23036" extrusionOk="0">
                    <a:moveTo>
                      <a:pt x="5016" y="1"/>
                    </a:moveTo>
                    <a:cubicBezTo>
                      <a:pt x="4980" y="1"/>
                      <a:pt x="4945" y="1"/>
                      <a:pt x="4911" y="3"/>
                    </a:cubicBezTo>
                    <a:cubicBezTo>
                      <a:pt x="6856" y="596"/>
                      <a:pt x="12074" y="3266"/>
                      <a:pt x="11339" y="9410"/>
                    </a:cubicBezTo>
                    <a:cubicBezTo>
                      <a:pt x="10681" y="14901"/>
                      <a:pt x="6388" y="19716"/>
                      <a:pt x="1046" y="19716"/>
                    </a:cubicBezTo>
                    <a:cubicBezTo>
                      <a:pt x="701" y="19716"/>
                      <a:pt x="352" y="19696"/>
                      <a:pt x="0" y="19655"/>
                    </a:cubicBezTo>
                    <a:lnTo>
                      <a:pt x="0" y="19655"/>
                    </a:lnTo>
                    <a:cubicBezTo>
                      <a:pt x="332" y="20300"/>
                      <a:pt x="656" y="20946"/>
                      <a:pt x="973" y="21598"/>
                    </a:cubicBezTo>
                    <a:lnTo>
                      <a:pt x="1671" y="23035"/>
                    </a:lnTo>
                    <a:lnTo>
                      <a:pt x="7374" y="23022"/>
                    </a:lnTo>
                    <a:lnTo>
                      <a:pt x="8563" y="23018"/>
                    </a:lnTo>
                    <a:lnTo>
                      <a:pt x="9572" y="20919"/>
                    </a:lnTo>
                    <a:cubicBezTo>
                      <a:pt x="10092" y="19838"/>
                      <a:pt x="10637" y="18769"/>
                      <a:pt x="11203" y="17710"/>
                    </a:cubicBezTo>
                    <a:cubicBezTo>
                      <a:pt x="11849" y="16498"/>
                      <a:pt x="12522" y="15299"/>
                      <a:pt x="13213" y="14110"/>
                    </a:cubicBezTo>
                    <a:cubicBezTo>
                      <a:pt x="14022" y="12717"/>
                      <a:pt x="14483" y="11098"/>
                      <a:pt x="14479" y="9374"/>
                    </a:cubicBezTo>
                    <a:cubicBezTo>
                      <a:pt x="14464" y="4271"/>
                      <a:pt x="10355" y="112"/>
                      <a:pt x="5287" y="3"/>
                    </a:cubicBezTo>
                    <a:cubicBezTo>
                      <a:pt x="5197" y="1"/>
                      <a:pt x="5106" y="1"/>
                      <a:pt x="5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5157550" y="4067575"/>
                <a:ext cx="38050" cy="302600"/>
              </a:xfrm>
              <a:custGeom>
                <a:avLst/>
                <a:gdLst/>
                <a:ahLst/>
                <a:cxnLst/>
                <a:rect l="l" t="t" r="r" b="b"/>
                <a:pathLst>
                  <a:path w="1522" h="12104" extrusionOk="0">
                    <a:moveTo>
                      <a:pt x="128" y="1"/>
                    </a:moveTo>
                    <a:cubicBezTo>
                      <a:pt x="123" y="1"/>
                      <a:pt x="119" y="1"/>
                      <a:pt x="114" y="1"/>
                    </a:cubicBezTo>
                    <a:cubicBezTo>
                      <a:pt x="49" y="7"/>
                      <a:pt x="1" y="67"/>
                      <a:pt x="8" y="132"/>
                    </a:cubicBezTo>
                    <a:lnTo>
                      <a:pt x="1278" y="11998"/>
                    </a:lnTo>
                    <a:cubicBezTo>
                      <a:pt x="1286" y="12060"/>
                      <a:pt x="1338" y="12104"/>
                      <a:pt x="1397" y="12104"/>
                    </a:cubicBezTo>
                    <a:lnTo>
                      <a:pt x="1411" y="12104"/>
                    </a:lnTo>
                    <a:cubicBezTo>
                      <a:pt x="1476" y="12096"/>
                      <a:pt x="1522" y="12038"/>
                      <a:pt x="1516" y="11973"/>
                    </a:cubicBezTo>
                    <a:lnTo>
                      <a:pt x="244" y="107"/>
                    </a:lnTo>
                    <a:cubicBezTo>
                      <a:pt x="239" y="46"/>
                      <a:pt x="187"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5293550" y="4067575"/>
                <a:ext cx="38125" cy="302600"/>
              </a:xfrm>
              <a:custGeom>
                <a:avLst/>
                <a:gdLst/>
                <a:ahLst/>
                <a:cxnLst/>
                <a:rect l="l" t="t" r="r" b="b"/>
                <a:pathLst>
                  <a:path w="1525" h="12104" extrusionOk="0">
                    <a:moveTo>
                      <a:pt x="1397" y="1"/>
                    </a:moveTo>
                    <a:cubicBezTo>
                      <a:pt x="1338" y="1"/>
                      <a:pt x="1286" y="46"/>
                      <a:pt x="1280" y="107"/>
                    </a:cubicBezTo>
                    <a:lnTo>
                      <a:pt x="1137" y="1436"/>
                    </a:lnTo>
                    <a:lnTo>
                      <a:pt x="1137" y="1438"/>
                    </a:lnTo>
                    <a:lnTo>
                      <a:pt x="1056" y="2196"/>
                    </a:lnTo>
                    <a:lnTo>
                      <a:pt x="9" y="11973"/>
                    </a:lnTo>
                    <a:cubicBezTo>
                      <a:pt x="1" y="12038"/>
                      <a:pt x="49" y="12096"/>
                      <a:pt x="114" y="12104"/>
                    </a:cubicBezTo>
                    <a:lnTo>
                      <a:pt x="128" y="12104"/>
                    </a:lnTo>
                    <a:cubicBezTo>
                      <a:pt x="187" y="12104"/>
                      <a:pt x="239" y="12060"/>
                      <a:pt x="246" y="11998"/>
                    </a:cubicBezTo>
                    <a:lnTo>
                      <a:pt x="1372" y="1482"/>
                    </a:lnTo>
                    <a:lnTo>
                      <a:pt x="1445" y="782"/>
                    </a:lnTo>
                    <a:lnTo>
                      <a:pt x="1516" y="132"/>
                    </a:lnTo>
                    <a:cubicBezTo>
                      <a:pt x="1524" y="67"/>
                      <a:pt x="1476" y="7"/>
                      <a:pt x="1411" y="1"/>
                    </a:cubicBezTo>
                    <a:cubicBezTo>
                      <a:pt x="1406" y="1"/>
                      <a:pt x="1402" y="1"/>
                      <a:pt x="1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5164425" y="4086600"/>
                <a:ext cx="165325" cy="36500"/>
              </a:xfrm>
              <a:custGeom>
                <a:avLst/>
                <a:gdLst/>
                <a:ahLst/>
                <a:cxnLst/>
                <a:rect l="l" t="t" r="r" b="b"/>
                <a:pathLst>
                  <a:path w="6613" h="1460" extrusionOk="0">
                    <a:moveTo>
                      <a:pt x="5469" y="0"/>
                    </a:moveTo>
                    <a:cubicBezTo>
                      <a:pt x="5319" y="0"/>
                      <a:pt x="5193" y="98"/>
                      <a:pt x="5156" y="244"/>
                    </a:cubicBezTo>
                    <a:lnTo>
                      <a:pt x="4922" y="1157"/>
                    </a:lnTo>
                    <a:cubicBezTo>
                      <a:pt x="4907" y="1216"/>
                      <a:pt x="4857" y="1220"/>
                      <a:pt x="4840" y="1220"/>
                    </a:cubicBezTo>
                    <a:cubicBezTo>
                      <a:pt x="4825" y="1220"/>
                      <a:pt x="4775" y="1216"/>
                      <a:pt x="4759" y="1157"/>
                    </a:cubicBezTo>
                    <a:lnTo>
                      <a:pt x="4525" y="244"/>
                    </a:lnTo>
                    <a:cubicBezTo>
                      <a:pt x="4506" y="171"/>
                      <a:pt x="4466" y="111"/>
                      <a:pt x="4410" y="67"/>
                    </a:cubicBezTo>
                    <a:cubicBezTo>
                      <a:pt x="4355" y="25"/>
                      <a:pt x="4287" y="2"/>
                      <a:pt x="4211" y="2"/>
                    </a:cubicBezTo>
                    <a:cubicBezTo>
                      <a:pt x="4063" y="2"/>
                      <a:pt x="3936" y="98"/>
                      <a:pt x="3900" y="244"/>
                    </a:cubicBezTo>
                    <a:lnTo>
                      <a:pt x="3664" y="1157"/>
                    </a:lnTo>
                    <a:cubicBezTo>
                      <a:pt x="3651" y="1216"/>
                      <a:pt x="3599" y="1220"/>
                      <a:pt x="3583" y="1220"/>
                    </a:cubicBezTo>
                    <a:cubicBezTo>
                      <a:pt x="3568" y="1220"/>
                      <a:pt x="3516" y="1216"/>
                      <a:pt x="3501" y="1157"/>
                    </a:cubicBezTo>
                    <a:lnTo>
                      <a:pt x="3267" y="244"/>
                    </a:lnTo>
                    <a:cubicBezTo>
                      <a:pt x="3230" y="98"/>
                      <a:pt x="3106" y="2"/>
                      <a:pt x="2954" y="2"/>
                    </a:cubicBezTo>
                    <a:cubicBezTo>
                      <a:pt x="2805" y="2"/>
                      <a:pt x="2680" y="100"/>
                      <a:pt x="2642" y="244"/>
                    </a:cubicBezTo>
                    <a:lnTo>
                      <a:pt x="2408" y="1157"/>
                    </a:lnTo>
                    <a:cubicBezTo>
                      <a:pt x="2394" y="1214"/>
                      <a:pt x="2342" y="1220"/>
                      <a:pt x="2327" y="1220"/>
                    </a:cubicBezTo>
                    <a:cubicBezTo>
                      <a:pt x="2312" y="1220"/>
                      <a:pt x="2260" y="1214"/>
                      <a:pt x="2244" y="1157"/>
                    </a:cubicBezTo>
                    <a:lnTo>
                      <a:pt x="2010" y="244"/>
                    </a:lnTo>
                    <a:cubicBezTo>
                      <a:pt x="1993" y="171"/>
                      <a:pt x="1953" y="111"/>
                      <a:pt x="1897" y="67"/>
                    </a:cubicBezTo>
                    <a:cubicBezTo>
                      <a:pt x="1842" y="27"/>
                      <a:pt x="1773" y="2"/>
                      <a:pt x="1698" y="2"/>
                    </a:cubicBezTo>
                    <a:cubicBezTo>
                      <a:pt x="1548" y="2"/>
                      <a:pt x="1423" y="100"/>
                      <a:pt x="1385" y="244"/>
                    </a:cubicBezTo>
                    <a:lnTo>
                      <a:pt x="1151" y="1157"/>
                    </a:lnTo>
                    <a:cubicBezTo>
                      <a:pt x="1138" y="1214"/>
                      <a:pt x="1086" y="1220"/>
                      <a:pt x="1070" y="1220"/>
                    </a:cubicBezTo>
                    <a:cubicBezTo>
                      <a:pt x="1055" y="1220"/>
                      <a:pt x="1003" y="1214"/>
                      <a:pt x="988" y="1157"/>
                    </a:cubicBezTo>
                    <a:lnTo>
                      <a:pt x="756" y="244"/>
                    </a:lnTo>
                    <a:cubicBezTo>
                      <a:pt x="737" y="173"/>
                      <a:pt x="696" y="111"/>
                      <a:pt x="641" y="69"/>
                    </a:cubicBezTo>
                    <a:cubicBezTo>
                      <a:pt x="585" y="27"/>
                      <a:pt x="518" y="2"/>
                      <a:pt x="441" y="2"/>
                    </a:cubicBezTo>
                    <a:cubicBezTo>
                      <a:pt x="292" y="2"/>
                      <a:pt x="167" y="100"/>
                      <a:pt x="129" y="246"/>
                    </a:cubicBezTo>
                    <a:lnTo>
                      <a:pt x="0" y="746"/>
                    </a:lnTo>
                    <a:lnTo>
                      <a:pt x="63" y="1341"/>
                    </a:lnTo>
                    <a:cubicBezTo>
                      <a:pt x="92" y="1304"/>
                      <a:pt x="113" y="1262"/>
                      <a:pt x="127" y="1216"/>
                    </a:cubicBezTo>
                    <a:lnTo>
                      <a:pt x="361" y="305"/>
                    </a:lnTo>
                    <a:cubicBezTo>
                      <a:pt x="376" y="246"/>
                      <a:pt x="426" y="240"/>
                      <a:pt x="441" y="240"/>
                    </a:cubicBezTo>
                    <a:cubicBezTo>
                      <a:pt x="459" y="240"/>
                      <a:pt x="508" y="246"/>
                      <a:pt x="524" y="305"/>
                    </a:cubicBezTo>
                    <a:lnTo>
                      <a:pt x="758" y="1214"/>
                    </a:lnTo>
                    <a:cubicBezTo>
                      <a:pt x="777" y="1287"/>
                      <a:pt x="817" y="1349"/>
                      <a:pt x="871" y="1391"/>
                    </a:cubicBezTo>
                    <a:cubicBezTo>
                      <a:pt x="927" y="1433"/>
                      <a:pt x="996" y="1458"/>
                      <a:pt x="1070" y="1458"/>
                    </a:cubicBezTo>
                    <a:cubicBezTo>
                      <a:pt x="1220" y="1458"/>
                      <a:pt x="1347" y="1360"/>
                      <a:pt x="1383" y="1214"/>
                    </a:cubicBezTo>
                    <a:lnTo>
                      <a:pt x="1617" y="303"/>
                    </a:lnTo>
                    <a:cubicBezTo>
                      <a:pt x="1633" y="244"/>
                      <a:pt x="1682" y="240"/>
                      <a:pt x="1698" y="240"/>
                    </a:cubicBezTo>
                    <a:cubicBezTo>
                      <a:pt x="1713" y="240"/>
                      <a:pt x="1765" y="244"/>
                      <a:pt x="1780" y="303"/>
                    </a:cubicBezTo>
                    <a:lnTo>
                      <a:pt x="2014" y="1214"/>
                    </a:lnTo>
                    <a:cubicBezTo>
                      <a:pt x="2051" y="1360"/>
                      <a:pt x="2177" y="1458"/>
                      <a:pt x="2327" y="1458"/>
                    </a:cubicBezTo>
                    <a:cubicBezTo>
                      <a:pt x="2477" y="1458"/>
                      <a:pt x="2601" y="1360"/>
                      <a:pt x="2640" y="1216"/>
                    </a:cubicBezTo>
                    <a:lnTo>
                      <a:pt x="2872" y="303"/>
                    </a:lnTo>
                    <a:cubicBezTo>
                      <a:pt x="2887" y="244"/>
                      <a:pt x="2939" y="240"/>
                      <a:pt x="2956" y="240"/>
                    </a:cubicBezTo>
                    <a:cubicBezTo>
                      <a:pt x="2970" y="240"/>
                      <a:pt x="3021" y="244"/>
                      <a:pt x="3037" y="303"/>
                    </a:cubicBezTo>
                    <a:lnTo>
                      <a:pt x="3271" y="1216"/>
                    </a:lnTo>
                    <a:cubicBezTo>
                      <a:pt x="3307" y="1362"/>
                      <a:pt x="3434" y="1460"/>
                      <a:pt x="3583" y="1460"/>
                    </a:cubicBezTo>
                    <a:cubicBezTo>
                      <a:pt x="3733" y="1460"/>
                      <a:pt x="3860" y="1362"/>
                      <a:pt x="3896" y="1216"/>
                    </a:cubicBezTo>
                    <a:lnTo>
                      <a:pt x="4130" y="303"/>
                    </a:lnTo>
                    <a:cubicBezTo>
                      <a:pt x="4145" y="244"/>
                      <a:pt x="4195" y="240"/>
                      <a:pt x="4213" y="240"/>
                    </a:cubicBezTo>
                    <a:cubicBezTo>
                      <a:pt x="4228" y="240"/>
                      <a:pt x="4278" y="244"/>
                      <a:pt x="4293" y="303"/>
                    </a:cubicBezTo>
                    <a:lnTo>
                      <a:pt x="4527" y="1216"/>
                    </a:lnTo>
                    <a:cubicBezTo>
                      <a:pt x="4566" y="1362"/>
                      <a:pt x="4692" y="1460"/>
                      <a:pt x="4840" y="1460"/>
                    </a:cubicBezTo>
                    <a:cubicBezTo>
                      <a:pt x="4989" y="1460"/>
                      <a:pt x="5116" y="1362"/>
                      <a:pt x="5153" y="1216"/>
                    </a:cubicBezTo>
                    <a:lnTo>
                      <a:pt x="5387" y="303"/>
                    </a:lnTo>
                    <a:cubicBezTo>
                      <a:pt x="5402" y="244"/>
                      <a:pt x="5454" y="240"/>
                      <a:pt x="5469" y="240"/>
                    </a:cubicBezTo>
                    <a:cubicBezTo>
                      <a:pt x="5484" y="240"/>
                      <a:pt x="5536" y="244"/>
                      <a:pt x="5552" y="303"/>
                    </a:cubicBezTo>
                    <a:lnTo>
                      <a:pt x="5786" y="1216"/>
                    </a:lnTo>
                    <a:cubicBezTo>
                      <a:pt x="5822" y="1360"/>
                      <a:pt x="5949" y="1458"/>
                      <a:pt x="6096" y="1458"/>
                    </a:cubicBezTo>
                    <a:cubicBezTo>
                      <a:pt x="6142" y="1458"/>
                      <a:pt x="6183" y="1450"/>
                      <a:pt x="6221" y="1435"/>
                    </a:cubicBezTo>
                    <a:cubicBezTo>
                      <a:pt x="6313" y="1398"/>
                      <a:pt x="6384" y="1320"/>
                      <a:pt x="6411" y="1216"/>
                    </a:cubicBezTo>
                    <a:lnTo>
                      <a:pt x="6537" y="721"/>
                    </a:lnTo>
                    <a:lnTo>
                      <a:pt x="6612" y="21"/>
                    </a:lnTo>
                    <a:lnTo>
                      <a:pt x="6610" y="21"/>
                    </a:lnTo>
                    <a:cubicBezTo>
                      <a:pt x="6514" y="56"/>
                      <a:pt x="6440" y="136"/>
                      <a:pt x="6413" y="242"/>
                    </a:cubicBezTo>
                    <a:lnTo>
                      <a:pt x="6302" y="673"/>
                    </a:lnTo>
                    <a:lnTo>
                      <a:pt x="6302" y="677"/>
                    </a:lnTo>
                    <a:lnTo>
                      <a:pt x="6179" y="1157"/>
                    </a:lnTo>
                    <a:cubicBezTo>
                      <a:pt x="6163" y="1214"/>
                      <a:pt x="6112" y="1220"/>
                      <a:pt x="6096" y="1220"/>
                    </a:cubicBezTo>
                    <a:cubicBezTo>
                      <a:pt x="6081" y="1220"/>
                      <a:pt x="6029" y="1214"/>
                      <a:pt x="6016" y="1157"/>
                    </a:cubicBezTo>
                    <a:lnTo>
                      <a:pt x="5782" y="244"/>
                    </a:lnTo>
                    <a:cubicBezTo>
                      <a:pt x="5743" y="98"/>
                      <a:pt x="5619"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5203775" y="4455750"/>
                <a:ext cx="78025" cy="78000"/>
              </a:xfrm>
              <a:custGeom>
                <a:avLst/>
                <a:gdLst/>
                <a:ahLst/>
                <a:cxnLst/>
                <a:rect l="l" t="t" r="r" b="b"/>
                <a:pathLst>
                  <a:path w="3121" h="3120" extrusionOk="0">
                    <a:moveTo>
                      <a:pt x="1561" y="1"/>
                    </a:moveTo>
                    <a:cubicBezTo>
                      <a:pt x="699" y="1"/>
                      <a:pt x="1" y="699"/>
                      <a:pt x="1" y="1560"/>
                    </a:cubicBezTo>
                    <a:cubicBezTo>
                      <a:pt x="1" y="2422"/>
                      <a:pt x="699" y="3120"/>
                      <a:pt x="1561" y="3120"/>
                    </a:cubicBezTo>
                    <a:cubicBezTo>
                      <a:pt x="2422" y="3120"/>
                      <a:pt x="3120" y="2422"/>
                      <a:pt x="3120" y="1560"/>
                    </a:cubicBezTo>
                    <a:cubicBezTo>
                      <a:pt x="3120" y="699"/>
                      <a:pt x="2422"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128775" y="4367175"/>
                <a:ext cx="235650" cy="54750"/>
              </a:xfrm>
              <a:custGeom>
                <a:avLst/>
                <a:gdLst/>
                <a:ahLst/>
                <a:cxnLst/>
                <a:rect l="l" t="t" r="r" b="b"/>
                <a:pathLst>
                  <a:path w="9426" h="2190" extrusionOk="0">
                    <a:moveTo>
                      <a:pt x="76" y="1"/>
                    </a:moveTo>
                    <a:cubicBezTo>
                      <a:pt x="33" y="1"/>
                      <a:pt x="1" y="35"/>
                      <a:pt x="1" y="76"/>
                    </a:cubicBezTo>
                    <a:lnTo>
                      <a:pt x="1" y="2115"/>
                    </a:lnTo>
                    <a:cubicBezTo>
                      <a:pt x="1" y="2155"/>
                      <a:pt x="33" y="2189"/>
                      <a:pt x="76" y="2189"/>
                    </a:cubicBezTo>
                    <a:lnTo>
                      <a:pt x="9350" y="2189"/>
                    </a:lnTo>
                    <a:cubicBezTo>
                      <a:pt x="9391" y="2189"/>
                      <a:pt x="9425" y="2155"/>
                      <a:pt x="9425" y="2115"/>
                    </a:cubicBezTo>
                    <a:lnTo>
                      <a:pt x="9425" y="76"/>
                    </a:lnTo>
                    <a:cubicBezTo>
                      <a:pt x="9425" y="35"/>
                      <a:pt x="9391" y="1"/>
                      <a:pt x="9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5128775" y="4421900"/>
                <a:ext cx="235650" cy="54750"/>
              </a:xfrm>
              <a:custGeom>
                <a:avLst/>
                <a:gdLst/>
                <a:ahLst/>
                <a:cxnLst/>
                <a:rect l="l" t="t" r="r" b="b"/>
                <a:pathLst>
                  <a:path w="9426" h="2190" extrusionOk="0">
                    <a:moveTo>
                      <a:pt x="76" y="0"/>
                    </a:moveTo>
                    <a:cubicBezTo>
                      <a:pt x="33" y="0"/>
                      <a:pt x="1" y="35"/>
                      <a:pt x="1" y="75"/>
                    </a:cubicBezTo>
                    <a:lnTo>
                      <a:pt x="1" y="2114"/>
                    </a:lnTo>
                    <a:cubicBezTo>
                      <a:pt x="1" y="2155"/>
                      <a:pt x="33" y="2189"/>
                      <a:pt x="76" y="2189"/>
                    </a:cubicBezTo>
                    <a:lnTo>
                      <a:pt x="9350" y="2189"/>
                    </a:lnTo>
                    <a:cubicBezTo>
                      <a:pt x="9391" y="2189"/>
                      <a:pt x="9425" y="2155"/>
                      <a:pt x="9425" y="2114"/>
                    </a:cubicBezTo>
                    <a:lnTo>
                      <a:pt x="9425" y="75"/>
                    </a:lnTo>
                    <a:cubicBezTo>
                      <a:pt x="9425" y="35"/>
                      <a:pt x="9391" y="0"/>
                      <a:pt x="9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5187675" y="4458500"/>
                <a:ext cx="117850" cy="36275"/>
              </a:xfrm>
              <a:custGeom>
                <a:avLst/>
                <a:gdLst/>
                <a:ahLst/>
                <a:cxnLst/>
                <a:rect l="l" t="t" r="r" b="b"/>
                <a:pathLst>
                  <a:path w="4714" h="1451" extrusionOk="0">
                    <a:moveTo>
                      <a:pt x="50" y="0"/>
                    </a:moveTo>
                    <a:cubicBezTo>
                      <a:pt x="23" y="0"/>
                      <a:pt x="0" y="23"/>
                      <a:pt x="0" y="50"/>
                    </a:cubicBezTo>
                    <a:lnTo>
                      <a:pt x="0" y="1400"/>
                    </a:lnTo>
                    <a:cubicBezTo>
                      <a:pt x="0" y="1427"/>
                      <a:pt x="23" y="1450"/>
                      <a:pt x="50" y="1450"/>
                    </a:cubicBezTo>
                    <a:lnTo>
                      <a:pt x="4664" y="1450"/>
                    </a:lnTo>
                    <a:cubicBezTo>
                      <a:pt x="4691" y="1450"/>
                      <a:pt x="4714" y="1427"/>
                      <a:pt x="4714" y="1400"/>
                    </a:cubicBezTo>
                    <a:lnTo>
                      <a:pt x="4714" y="50"/>
                    </a:lnTo>
                    <a:cubicBezTo>
                      <a:pt x="4714" y="23"/>
                      <a:pt x="4691"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28"/>
            <p:cNvSpPr/>
            <p:nvPr/>
          </p:nvSpPr>
          <p:spPr>
            <a:xfrm>
              <a:off x="3976123" y="2366077"/>
              <a:ext cx="184300" cy="180413"/>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8"/>
            <p:cNvGrpSpPr/>
            <p:nvPr/>
          </p:nvGrpSpPr>
          <p:grpSpPr>
            <a:xfrm>
              <a:off x="888262" y="2232099"/>
              <a:ext cx="433831" cy="339205"/>
              <a:chOff x="4408425" y="3794200"/>
              <a:chExt cx="310500" cy="242775"/>
            </a:xfrm>
          </p:grpSpPr>
          <p:sp>
            <p:nvSpPr>
              <p:cNvPr id="546" name="Google Shape;546;p28"/>
              <p:cNvSpPr/>
              <p:nvPr/>
            </p:nvSpPr>
            <p:spPr>
              <a:xfrm>
                <a:off x="4408425" y="3831500"/>
                <a:ext cx="258025" cy="205425"/>
              </a:xfrm>
              <a:custGeom>
                <a:avLst/>
                <a:gdLst/>
                <a:ahLst/>
                <a:cxnLst/>
                <a:rect l="l" t="t" r="r" b="b"/>
                <a:pathLst>
                  <a:path w="10321" h="8217" extrusionOk="0">
                    <a:moveTo>
                      <a:pt x="3087" y="1"/>
                    </a:moveTo>
                    <a:lnTo>
                      <a:pt x="528" y="11"/>
                    </a:lnTo>
                    <a:cubicBezTo>
                      <a:pt x="237" y="11"/>
                      <a:pt x="1" y="248"/>
                      <a:pt x="3" y="540"/>
                    </a:cubicBezTo>
                    <a:lnTo>
                      <a:pt x="26" y="7400"/>
                    </a:lnTo>
                    <a:cubicBezTo>
                      <a:pt x="28" y="7851"/>
                      <a:pt x="394" y="8217"/>
                      <a:pt x="845" y="8217"/>
                    </a:cubicBezTo>
                    <a:cubicBezTo>
                      <a:pt x="846" y="8217"/>
                      <a:pt x="848" y="8217"/>
                      <a:pt x="849" y="8217"/>
                    </a:cubicBezTo>
                    <a:lnTo>
                      <a:pt x="9826" y="8186"/>
                    </a:lnTo>
                    <a:cubicBezTo>
                      <a:pt x="10098" y="8184"/>
                      <a:pt x="10321" y="7962"/>
                      <a:pt x="10319" y="7687"/>
                    </a:cubicBezTo>
                    <a:lnTo>
                      <a:pt x="10298" y="1300"/>
                    </a:lnTo>
                    <a:cubicBezTo>
                      <a:pt x="10296" y="1062"/>
                      <a:pt x="10104" y="870"/>
                      <a:pt x="9866" y="870"/>
                    </a:cubicBezTo>
                    <a:lnTo>
                      <a:pt x="4631" y="889"/>
                    </a:lnTo>
                    <a:lnTo>
                      <a:pt x="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4408725" y="3912750"/>
                <a:ext cx="257725" cy="124225"/>
              </a:xfrm>
              <a:custGeom>
                <a:avLst/>
                <a:gdLst/>
                <a:ahLst/>
                <a:cxnLst/>
                <a:rect l="l" t="t" r="r" b="b"/>
                <a:pathLst>
                  <a:path w="10309" h="4969" extrusionOk="0">
                    <a:moveTo>
                      <a:pt x="10292" y="0"/>
                    </a:moveTo>
                    <a:lnTo>
                      <a:pt x="0" y="37"/>
                    </a:lnTo>
                    <a:lnTo>
                      <a:pt x="16" y="4474"/>
                    </a:lnTo>
                    <a:cubicBezTo>
                      <a:pt x="16" y="4748"/>
                      <a:pt x="238" y="4969"/>
                      <a:pt x="513" y="4969"/>
                    </a:cubicBezTo>
                    <a:lnTo>
                      <a:pt x="9814" y="4936"/>
                    </a:lnTo>
                    <a:cubicBezTo>
                      <a:pt x="10086" y="4936"/>
                      <a:pt x="10309" y="4712"/>
                      <a:pt x="10307" y="4439"/>
                    </a:cubicBezTo>
                    <a:lnTo>
                      <a:pt x="10307" y="4437"/>
                    </a:lnTo>
                    <a:lnTo>
                      <a:pt x="102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4422925" y="3880675"/>
                <a:ext cx="228000" cy="32950"/>
              </a:xfrm>
              <a:custGeom>
                <a:avLst/>
                <a:gdLst/>
                <a:ahLst/>
                <a:cxnLst/>
                <a:rect l="l" t="t" r="r" b="b"/>
                <a:pathLst>
                  <a:path w="9120" h="1318" extrusionOk="0">
                    <a:moveTo>
                      <a:pt x="8935" y="0"/>
                    </a:moveTo>
                    <a:lnTo>
                      <a:pt x="180" y="31"/>
                    </a:lnTo>
                    <a:cubicBezTo>
                      <a:pt x="81" y="31"/>
                      <a:pt x="0" y="111"/>
                      <a:pt x="0" y="211"/>
                    </a:cubicBezTo>
                    <a:lnTo>
                      <a:pt x="4" y="1318"/>
                    </a:lnTo>
                    <a:lnTo>
                      <a:pt x="9119" y="1285"/>
                    </a:lnTo>
                    <a:lnTo>
                      <a:pt x="9116" y="180"/>
                    </a:lnTo>
                    <a:cubicBezTo>
                      <a:pt x="9116" y="81"/>
                      <a:pt x="9035" y="0"/>
                      <a:pt x="8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4621550" y="3892425"/>
                <a:ext cx="10100" cy="20500"/>
              </a:xfrm>
              <a:custGeom>
                <a:avLst/>
                <a:gdLst/>
                <a:ahLst/>
                <a:cxnLst/>
                <a:rect l="l" t="t" r="r" b="b"/>
                <a:pathLst>
                  <a:path w="404" h="820" extrusionOk="0">
                    <a:moveTo>
                      <a:pt x="200" y="0"/>
                    </a:moveTo>
                    <a:cubicBezTo>
                      <a:pt x="89" y="0"/>
                      <a:pt x="1" y="90"/>
                      <a:pt x="1" y="202"/>
                    </a:cubicBezTo>
                    <a:lnTo>
                      <a:pt x="2" y="819"/>
                    </a:lnTo>
                    <a:lnTo>
                      <a:pt x="403" y="819"/>
                    </a:lnTo>
                    <a:lnTo>
                      <a:pt x="400" y="200"/>
                    </a:lnTo>
                    <a:cubicBezTo>
                      <a:pt x="400"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598975" y="3892500"/>
                <a:ext cx="10075" cy="20525"/>
              </a:xfrm>
              <a:custGeom>
                <a:avLst/>
                <a:gdLst/>
                <a:ahLst/>
                <a:cxnLst/>
                <a:rect l="l" t="t" r="r" b="b"/>
                <a:pathLst>
                  <a:path w="403" h="821" extrusionOk="0">
                    <a:moveTo>
                      <a:pt x="200" y="1"/>
                    </a:moveTo>
                    <a:cubicBezTo>
                      <a:pt x="90" y="1"/>
                      <a:pt x="0" y="91"/>
                      <a:pt x="0" y="200"/>
                    </a:cubicBezTo>
                    <a:lnTo>
                      <a:pt x="4" y="820"/>
                    </a:lnTo>
                    <a:lnTo>
                      <a:pt x="403" y="818"/>
                    </a:lnTo>
                    <a:lnTo>
                      <a:pt x="401" y="200"/>
                    </a:lnTo>
                    <a:cubicBezTo>
                      <a:pt x="401" y="89"/>
                      <a:pt x="311"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4576425" y="3892550"/>
                <a:ext cx="10100" cy="20550"/>
              </a:xfrm>
              <a:custGeom>
                <a:avLst/>
                <a:gdLst/>
                <a:ahLst/>
                <a:cxnLst/>
                <a:rect l="l" t="t" r="r" b="b"/>
                <a:pathLst>
                  <a:path w="404" h="822" extrusionOk="0">
                    <a:moveTo>
                      <a:pt x="200" y="1"/>
                    </a:moveTo>
                    <a:cubicBezTo>
                      <a:pt x="91" y="3"/>
                      <a:pt x="0" y="93"/>
                      <a:pt x="0" y="202"/>
                    </a:cubicBezTo>
                    <a:lnTo>
                      <a:pt x="2" y="822"/>
                    </a:lnTo>
                    <a:lnTo>
                      <a:pt x="403" y="820"/>
                    </a:lnTo>
                    <a:lnTo>
                      <a:pt x="401" y="200"/>
                    </a:lnTo>
                    <a:cubicBezTo>
                      <a:pt x="399" y="91"/>
                      <a:pt x="30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4553875" y="3892650"/>
                <a:ext cx="10100" cy="20500"/>
              </a:xfrm>
              <a:custGeom>
                <a:avLst/>
                <a:gdLst/>
                <a:ahLst/>
                <a:cxnLst/>
                <a:rect l="l" t="t" r="r" b="b"/>
                <a:pathLst>
                  <a:path w="404" h="820" extrusionOk="0">
                    <a:moveTo>
                      <a:pt x="200" y="1"/>
                    </a:moveTo>
                    <a:cubicBezTo>
                      <a:pt x="91" y="1"/>
                      <a:pt x="1" y="91"/>
                      <a:pt x="1" y="202"/>
                    </a:cubicBezTo>
                    <a:lnTo>
                      <a:pt x="3" y="820"/>
                    </a:lnTo>
                    <a:lnTo>
                      <a:pt x="404" y="820"/>
                    </a:lnTo>
                    <a:lnTo>
                      <a:pt x="400" y="200"/>
                    </a:lnTo>
                    <a:lnTo>
                      <a:pt x="402" y="200"/>
                    </a:lnTo>
                    <a:cubicBezTo>
                      <a:pt x="400" y="91"/>
                      <a:pt x="310"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4531300" y="3892750"/>
                <a:ext cx="10100" cy="20500"/>
              </a:xfrm>
              <a:custGeom>
                <a:avLst/>
                <a:gdLst/>
                <a:ahLst/>
                <a:cxnLst/>
                <a:rect l="l" t="t" r="r" b="b"/>
                <a:pathLst>
                  <a:path w="404" h="820" extrusionOk="0">
                    <a:moveTo>
                      <a:pt x="203" y="1"/>
                    </a:moveTo>
                    <a:cubicBezTo>
                      <a:pt x="202" y="1"/>
                      <a:pt x="201" y="1"/>
                      <a:pt x="200" y="1"/>
                    </a:cubicBezTo>
                    <a:cubicBezTo>
                      <a:pt x="91" y="1"/>
                      <a:pt x="0" y="91"/>
                      <a:pt x="2" y="200"/>
                    </a:cubicBezTo>
                    <a:lnTo>
                      <a:pt x="4" y="820"/>
                    </a:lnTo>
                    <a:lnTo>
                      <a:pt x="403" y="818"/>
                    </a:lnTo>
                    <a:lnTo>
                      <a:pt x="401" y="200"/>
                    </a:lnTo>
                    <a:cubicBezTo>
                      <a:pt x="401" y="90"/>
                      <a:pt x="313"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4508750" y="3892800"/>
                <a:ext cx="10100" cy="20550"/>
              </a:xfrm>
              <a:custGeom>
                <a:avLst/>
                <a:gdLst/>
                <a:ahLst/>
                <a:cxnLst/>
                <a:rect l="l" t="t" r="r" b="b"/>
                <a:pathLst>
                  <a:path w="404" h="822" extrusionOk="0">
                    <a:moveTo>
                      <a:pt x="200" y="0"/>
                    </a:moveTo>
                    <a:cubicBezTo>
                      <a:pt x="91" y="2"/>
                      <a:pt x="1" y="93"/>
                      <a:pt x="1" y="202"/>
                    </a:cubicBezTo>
                    <a:lnTo>
                      <a:pt x="3" y="821"/>
                    </a:lnTo>
                    <a:lnTo>
                      <a:pt x="404" y="820"/>
                    </a:lnTo>
                    <a:lnTo>
                      <a:pt x="402" y="200"/>
                    </a:lnTo>
                    <a:cubicBezTo>
                      <a:pt x="400" y="91"/>
                      <a:pt x="31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4486225" y="3892900"/>
                <a:ext cx="10050" cy="20500"/>
              </a:xfrm>
              <a:custGeom>
                <a:avLst/>
                <a:gdLst/>
                <a:ahLst/>
                <a:cxnLst/>
                <a:rect l="l" t="t" r="r" b="b"/>
                <a:pathLst>
                  <a:path w="402" h="820" extrusionOk="0">
                    <a:moveTo>
                      <a:pt x="200" y="0"/>
                    </a:moveTo>
                    <a:cubicBezTo>
                      <a:pt x="88" y="0"/>
                      <a:pt x="0" y="90"/>
                      <a:pt x="0" y="202"/>
                    </a:cubicBezTo>
                    <a:lnTo>
                      <a:pt x="2" y="819"/>
                    </a:lnTo>
                    <a:lnTo>
                      <a:pt x="401" y="817"/>
                    </a:lnTo>
                    <a:lnTo>
                      <a:pt x="399" y="200"/>
                    </a:lnTo>
                    <a:cubicBezTo>
                      <a:pt x="399" y="89"/>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4463625" y="3893000"/>
                <a:ext cx="10100" cy="20500"/>
              </a:xfrm>
              <a:custGeom>
                <a:avLst/>
                <a:gdLst/>
                <a:ahLst/>
                <a:cxnLst/>
                <a:rect l="l" t="t" r="r" b="b"/>
                <a:pathLst>
                  <a:path w="404" h="820" extrusionOk="0">
                    <a:moveTo>
                      <a:pt x="204" y="0"/>
                    </a:moveTo>
                    <a:cubicBezTo>
                      <a:pt x="203" y="0"/>
                      <a:pt x="201" y="0"/>
                      <a:pt x="200" y="0"/>
                    </a:cubicBezTo>
                    <a:cubicBezTo>
                      <a:pt x="91" y="0"/>
                      <a:pt x="1" y="90"/>
                      <a:pt x="1" y="200"/>
                    </a:cubicBezTo>
                    <a:lnTo>
                      <a:pt x="5" y="819"/>
                    </a:lnTo>
                    <a:lnTo>
                      <a:pt x="404" y="817"/>
                    </a:lnTo>
                    <a:lnTo>
                      <a:pt x="402" y="198"/>
                    </a:lnTo>
                    <a:cubicBezTo>
                      <a:pt x="402" y="90"/>
                      <a:pt x="313"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4441100" y="3893050"/>
                <a:ext cx="10075" cy="20500"/>
              </a:xfrm>
              <a:custGeom>
                <a:avLst/>
                <a:gdLst/>
                <a:ahLst/>
                <a:cxnLst/>
                <a:rect l="l" t="t" r="r" b="b"/>
                <a:pathLst>
                  <a:path w="403" h="820" extrusionOk="0">
                    <a:moveTo>
                      <a:pt x="200" y="0"/>
                    </a:moveTo>
                    <a:cubicBezTo>
                      <a:pt x="90" y="0"/>
                      <a:pt x="0" y="90"/>
                      <a:pt x="0" y="201"/>
                    </a:cubicBezTo>
                    <a:lnTo>
                      <a:pt x="2" y="819"/>
                    </a:lnTo>
                    <a:lnTo>
                      <a:pt x="403" y="819"/>
                    </a:lnTo>
                    <a:lnTo>
                      <a:pt x="401" y="200"/>
                    </a:lnTo>
                    <a:cubicBezTo>
                      <a:pt x="399"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4591300" y="3794200"/>
                <a:ext cx="127625" cy="116025"/>
              </a:xfrm>
              <a:custGeom>
                <a:avLst/>
                <a:gdLst/>
                <a:ahLst/>
                <a:cxnLst/>
                <a:rect l="l" t="t" r="r" b="b"/>
                <a:pathLst>
                  <a:path w="5105" h="4641" extrusionOk="0">
                    <a:moveTo>
                      <a:pt x="2550" y="1"/>
                    </a:moveTo>
                    <a:cubicBezTo>
                      <a:pt x="1501" y="1"/>
                      <a:pt x="548" y="719"/>
                      <a:pt x="296" y="1785"/>
                    </a:cubicBezTo>
                    <a:cubicBezTo>
                      <a:pt x="0" y="3031"/>
                      <a:pt x="771" y="4282"/>
                      <a:pt x="2016" y="4577"/>
                    </a:cubicBezTo>
                    <a:cubicBezTo>
                      <a:pt x="2196" y="4620"/>
                      <a:pt x="2376" y="4641"/>
                      <a:pt x="2553" y="4641"/>
                    </a:cubicBezTo>
                    <a:cubicBezTo>
                      <a:pt x="3604" y="4641"/>
                      <a:pt x="4556" y="3922"/>
                      <a:pt x="4809" y="2855"/>
                    </a:cubicBezTo>
                    <a:cubicBezTo>
                      <a:pt x="5105" y="1610"/>
                      <a:pt x="4333" y="359"/>
                      <a:pt x="3087" y="64"/>
                    </a:cubicBezTo>
                    <a:cubicBezTo>
                      <a:pt x="2907" y="21"/>
                      <a:pt x="2727" y="1"/>
                      <a:pt x="2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4623075" y="3824950"/>
                <a:ext cx="70475" cy="55125"/>
              </a:xfrm>
              <a:custGeom>
                <a:avLst/>
                <a:gdLst/>
                <a:ahLst/>
                <a:cxnLst/>
                <a:rect l="l" t="t" r="r" b="b"/>
                <a:pathLst>
                  <a:path w="2819" h="2205" extrusionOk="0">
                    <a:moveTo>
                      <a:pt x="2571" y="1"/>
                    </a:moveTo>
                    <a:cubicBezTo>
                      <a:pt x="2514" y="1"/>
                      <a:pt x="2456" y="22"/>
                      <a:pt x="2412" y="65"/>
                    </a:cubicBezTo>
                    <a:lnTo>
                      <a:pt x="816" y="1661"/>
                    </a:lnTo>
                    <a:lnTo>
                      <a:pt x="408" y="1253"/>
                    </a:lnTo>
                    <a:cubicBezTo>
                      <a:pt x="363" y="1209"/>
                      <a:pt x="306" y="1187"/>
                      <a:pt x="248" y="1187"/>
                    </a:cubicBezTo>
                    <a:cubicBezTo>
                      <a:pt x="191" y="1187"/>
                      <a:pt x="133" y="1209"/>
                      <a:pt x="89" y="1253"/>
                    </a:cubicBezTo>
                    <a:cubicBezTo>
                      <a:pt x="1" y="1339"/>
                      <a:pt x="1" y="1483"/>
                      <a:pt x="89" y="1571"/>
                    </a:cubicBezTo>
                    <a:lnTo>
                      <a:pt x="657" y="2139"/>
                    </a:lnTo>
                    <a:cubicBezTo>
                      <a:pt x="699" y="2181"/>
                      <a:pt x="757" y="2204"/>
                      <a:pt x="816" y="2204"/>
                    </a:cubicBezTo>
                    <a:lnTo>
                      <a:pt x="818" y="2204"/>
                    </a:lnTo>
                    <a:cubicBezTo>
                      <a:pt x="878" y="2204"/>
                      <a:pt x="933" y="2181"/>
                      <a:pt x="975" y="2139"/>
                    </a:cubicBezTo>
                    <a:lnTo>
                      <a:pt x="2731" y="384"/>
                    </a:lnTo>
                    <a:cubicBezTo>
                      <a:pt x="2819" y="296"/>
                      <a:pt x="2819" y="154"/>
                      <a:pt x="2731" y="65"/>
                    </a:cubicBezTo>
                    <a:cubicBezTo>
                      <a:pt x="2686" y="22"/>
                      <a:pt x="2629" y="1"/>
                      <a:pt x="2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8"/>
            <p:cNvGrpSpPr/>
            <p:nvPr/>
          </p:nvGrpSpPr>
          <p:grpSpPr>
            <a:xfrm>
              <a:off x="649446" y="3026681"/>
              <a:ext cx="1291759" cy="510594"/>
              <a:chOff x="408013" y="4288375"/>
              <a:chExt cx="1284438" cy="507700"/>
            </a:xfrm>
          </p:grpSpPr>
          <p:sp>
            <p:nvSpPr>
              <p:cNvPr id="561" name="Google Shape;561;p28"/>
              <p:cNvSpPr/>
              <p:nvPr/>
            </p:nvSpPr>
            <p:spPr>
              <a:xfrm>
                <a:off x="408013" y="428865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408025" y="4626950"/>
                <a:ext cx="1028000" cy="169125"/>
              </a:xfrm>
              <a:custGeom>
                <a:avLst/>
                <a:gdLst/>
                <a:ahLst/>
                <a:cxnLst/>
                <a:rect l="l" t="t" r="r" b="b"/>
                <a:pathLst>
                  <a:path w="41120" h="6765" extrusionOk="0">
                    <a:moveTo>
                      <a:pt x="3382" y="1"/>
                    </a:moveTo>
                    <a:cubicBezTo>
                      <a:pt x="2450" y="1"/>
                      <a:pt x="1604" y="378"/>
                      <a:pt x="992" y="990"/>
                    </a:cubicBezTo>
                    <a:cubicBezTo>
                      <a:pt x="380" y="1602"/>
                      <a:pt x="0" y="2448"/>
                      <a:pt x="0" y="3382"/>
                    </a:cubicBezTo>
                    <a:cubicBezTo>
                      <a:pt x="0" y="5245"/>
                      <a:pt x="1506" y="6755"/>
                      <a:pt x="3365"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529575" y="4626950"/>
                <a:ext cx="1028025" cy="169125"/>
              </a:xfrm>
              <a:custGeom>
                <a:avLst/>
                <a:gdLst/>
                <a:ahLst/>
                <a:cxnLst/>
                <a:rect l="l" t="t" r="r" b="b"/>
                <a:pathLst>
                  <a:path w="41121" h="6765" extrusionOk="0">
                    <a:moveTo>
                      <a:pt x="336" y="1"/>
                    </a:moveTo>
                    <a:cubicBezTo>
                      <a:pt x="152" y="1"/>
                      <a:pt x="1" y="150"/>
                      <a:pt x="1" y="336"/>
                    </a:cubicBezTo>
                    <a:lnTo>
                      <a:pt x="1" y="6429"/>
                    </a:lnTo>
                    <a:cubicBezTo>
                      <a:pt x="1" y="6615"/>
                      <a:pt x="152" y="6764"/>
                      <a:pt x="336"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604775" y="4659325"/>
                <a:ext cx="952825" cy="104375"/>
              </a:xfrm>
              <a:custGeom>
                <a:avLst/>
                <a:gdLst/>
                <a:ahLst/>
                <a:cxnLst/>
                <a:rect l="l" t="t" r="r" b="b"/>
                <a:pathLst>
                  <a:path w="38113" h="4175" extrusionOk="0">
                    <a:moveTo>
                      <a:pt x="2034" y="0"/>
                    </a:moveTo>
                    <a:cubicBezTo>
                      <a:pt x="912" y="0"/>
                      <a:pt x="1" y="910"/>
                      <a:pt x="1" y="2034"/>
                    </a:cubicBezTo>
                    <a:lnTo>
                      <a:pt x="1" y="2141"/>
                    </a:lnTo>
                    <a:cubicBezTo>
                      <a:pt x="1" y="3263"/>
                      <a:pt x="912" y="4174"/>
                      <a:pt x="2034" y="4174"/>
                    </a:cubicBezTo>
                    <a:lnTo>
                      <a:pt x="38112" y="4174"/>
                    </a:lnTo>
                    <a:lnTo>
                      <a:pt x="381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61275" y="4737500"/>
                <a:ext cx="893875" cy="4150"/>
              </a:xfrm>
              <a:custGeom>
                <a:avLst/>
                <a:gdLst/>
                <a:ahLst/>
                <a:cxnLst/>
                <a:rect l="l" t="t" r="r" b="b"/>
                <a:pathLst>
                  <a:path w="35755" h="166" extrusionOk="0">
                    <a:moveTo>
                      <a:pt x="83" y="0"/>
                    </a:moveTo>
                    <a:cubicBezTo>
                      <a:pt x="37" y="0"/>
                      <a:pt x="0" y="37"/>
                      <a:pt x="0" y="83"/>
                    </a:cubicBezTo>
                    <a:cubicBezTo>
                      <a:pt x="0" y="129"/>
                      <a:pt x="37" y="165"/>
                      <a:pt x="83" y="165"/>
                    </a:cubicBezTo>
                    <a:lnTo>
                      <a:pt x="35672" y="165"/>
                    </a:lnTo>
                    <a:cubicBezTo>
                      <a:pt x="35718" y="165"/>
                      <a:pt x="35755" y="129"/>
                      <a:pt x="35755" y="83"/>
                    </a:cubicBezTo>
                    <a:cubicBezTo>
                      <a:pt x="35755" y="37"/>
                      <a:pt x="35718" y="0"/>
                      <a:pt x="35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61275" y="4709000"/>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61275" y="4681325"/>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02725" y="4657200"/>
                <a:ext cx="458950" cy="56375"/>
              </a:xfrm>
              <a:custGeom>
                <a:avLst/>
                <a:gdLst/>
                <a:ahLst/>
                <a:cxnLst/>
                <a:rect l="l" t="t" r="r" b="b"/>
                <a:pathLst>
                  <a:path w="18358" h="2255" extrusionOk="0">
                    <a:moveTo>
                      <a:pt x="2170" y="1"/>
                    </a:moveTo>
                    <a:cubicBezTo>
                      <a:pt x="973" y="1"/>
                      <a:pt x="0" y="975"/>
                      <a:pt x="0" y="2172"/>
                    </a:cubicBezTo>
                    <a:cubicBezTo>
                      <a:pt x="0" y="2218"/>
                      <a:pt x="37" y="2255"/>
                      <a:pt x="83" y="2255"/>
                    </a:cubicBezTo>
                    <a:cubicBezTo>
                      <a:pt x="129" y="2255"/>
                      <a:pt x="165" y="2218"/>
                      <a:pt x="165" y="2172"/>
                    </a:cubicBezTo>
                    <a:cubicBezTo>
                      <a:pt x="165" y="1068"/>
                      <a:pt x="1065" y="168"/>
                      <a:pt x="2170" y="168"/>
                    </a:cubicBezTo>
                    <a:lnTo>
                      <a:pt x="18275" y="168"/>
                    </a:lnTo>
                    <a:cubicBezTo>
                      <a:pt x="18321" y="168"/>
                      <a:pt x="18358" y="131"/>
                      <a:pt x="18358" y="85"/>
                    </a:cubicBezTo>
                    <a:cubicBezTo>
                      <a:pt x="18358" y="39"/>
                      <a:pt x="18321" y="1"/>
                      <a:pt x="18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1147250" y="4761600"/>
                <a:ext cx="412450" cy="4200"/>
              </a:xfrm>
              <a:custGeom>
                <a:avLst/>
                <a:gdLst/>
                <a:ahLst/>
                <a:cxnLst/>
                <a:rect l="l" t="t" r="r" b="b"/>
                <a:pathLst>
                  <a:path w="16498" h="168" extrusionOk="0">
                    <a:moveTo>
                      <a:pt x="83" y="1"/>
                    </a:moveTo>
                    <a:cubicBezTo>
                      <a:pt x="37" y="1"/>
                      <a:pt x="1" y="37"/>
                      <a:pt x="1" y="83"/>
                    </a:cubicBezTo>
                    <a:cubicBezTo>
                      <a:pt x="1" y="130"/>
                      <a:pt x="37" y="168"/>
                      <a:pt x="83" y="168"/>
                    </a:cubicBezTo>
                    <a:lnTo>
                      <a:pt x="16413" y="168"/>
                    </a:lnTo>
                    <a:cubicBezTo>
                      <a:pt x="16459" y="168"/>
                      <a:pt x="16498" y="130"/>
                      <a:pt x="16498" y="83"/>
                    </a:cubicBezTo>
                    <a:cubicBezTo>
                      <a:pt x="16498" y="37"/>
                      <a:pt x="16459" y="1"/>
                      <a:pt x="16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540275" y="445780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64425" y="4457800"/>
                <a:ext cx="1028025" cy="169175"/>
              </a:xfrm>
              <a:custGeom>
                <a:avLst/>
                <a:gdLst/>
                <a:ahLst/>
                <a:cxnLst/>
                <a:rect l="l" t="t" r="r" b="b"/>
                <a:pathLst>
                  <a:path w="41121" h="6767" extrusionOk="0">
                    <a:moveTo>
                      <a:pt x="337" y="1"/>
                    </a:moveTo>
                    <a:cubicBezTo>
                      <a:pt x="152" y="1"/>
                      <a:pt x="1" y="152"/>
                      <a:pt x="1" y="337"/>
                    </a:cubicBezTo>
                    <a:lnTo>
                      <a:pt x="1" y="6431"/>
                    </a:lnTo>
                    <a:cubicBezTo>
                      <a:pt x="1" y="6615"/>
                      <a:pt x="152" y="6767"/>
                      <a:pt x="337"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739625" y="4490175"/>
                <a:ext cx="952825" cy="104425"/>
              </a:xfrm>
              <a:custGeom>
                <a:avLst/>
                <a:gdLst/>
                <a:ahLst/>
                <a:cxnLst/>
                <a:rect l="l" t="t" r="r" b="b"/>
                <a:pathLst>
                  <a:path w="38113" h="4177" extrusionOk="0">
                    <a:moveTo>
                      <a:pt x="2034" y="1"/>
                    </a:moveTo>
                    <a:cubicBezTo>
                      <a:pt x="912" y="1"/>
                      <a:pt x="1" y="912"/>
                      <a:pt x="1" y="2036"/>
                    </a:cubicBezTo>
                    <a:lnTo>
                      <a:pt x="1" y="2142"/>
                    </a:lnTo>
                    <a:cubicBezTo>
                      <a:pt x="1" y="3266"/>
                      <a:pt x="912" y="4177"/>
                      <a:pt x="2034" y="4177"/>
                    </a:cubicBezTo>
                    <a:lnTo>
                      <a:pt x="38112" y="4177"/>
                    </a:lnTo>
                    <a:lnTo>
                      <a:pt x="38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789750" y="45683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789750" y="4539900"/>
                <a:ext cx="898725" cy="4200"/>
              </a:xfrm>
              <a:custGeom>
                <a:avLst/>
                <a:gdLst/>
                <a:ahLst/>
                <a:cxnLst/>
                <a:rect l="l" t="t" r="r" b="b"/>
                <a:pathLst>
                  <a:path w="35949" h="168" extrusionOk="0">
                    <a:moveTo>
                      <a:pt x="83" y="1"/>
                    </a:moveTo>
                    <a:cubicBezTo>
                      <a:pt x="37" y="1"/>
                      <a:pt x="0" y="37"/>
                      <a:pt x="0" y="83"/>
                    </a:cubicBezTo>
                    <a:cubicBezTo>
                      <a:pt x="0" y="129"/>
                      <a:pt x="37" y="168"/>
                      <a:pt x="83" y="168"/>
                    </a:cubicBezTo>
                    <a:lnTo>
                      <a:pt x="35864" y="168"/>
                    </a:lnTo>
                    <a:cubicBezTo>
                      <a:pt x="35910" y="168"/>
                      <a:pt x="35948" y="129"/>
                      <a:pt x="35948" y="83"/>
                    </a:cubicBezTo>
                    <a:cubicBezTo>
                      <a:pt x="35948" y="37"/>
                      <a:pt x="35910" y="1"/>
                      <a:pt x="35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789750" y="45122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548000" y="4288375"/>
                <a:ext cx="1028000" cy="169125"/>
              </a:xfrm>
              <a:custGeom>
                <a:avLst/>
                <a:gdLst/>
                <a:ahLst/>
                <a:cxnLst/>
                <a:rect l="l" t="t" r="r" b="b"/>
                <a:pathLst>
                  <a:path w="41120" h="6765" extrusionOk="0">
                    <a:moveTo>
                      <a:pt x="336" y="1"/>
                    </a:moveTo>
                    <a:cubicBezTo>
                      <a:pt x="150" y="1"/>
                      <a:pt x="0" y="150"/>
                      <a:pt x="0" y="336"/>
                    </a:cubicBezTo>
                    <a:lnTo>
                      <a:pt x="0" y="6429"/>
                    </a:lnTo>
                    <a:cubicBezTo>
                      <a:pt x="0" y="6615"/>
                      <a:pt x="150" y="6765"/>
                      <a:pt x="336" y="6765"/>
                    </a:cubicBezTo>
                    <a:lnTo>
                      <a:pt x="41120" y="6765"/>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623150" y="4320750"/>
                <a:ext cx="952850" cy="104375"/>
              </a:xfrm>
              <a:custGeom>
                <a:avLst/>
                <a:gdLst/>
                <a:ahLst/>
                <a:cxnLst/>
                <a:rect l="l" t="t" r="r" b="b"/>
                <a:pathLst>
                  <a:path w="38114" h="4175" extrusionOk="0">
                    <a:moveTo>
                      <a:pt x="2036" y="1"/>
                    </a:moveTo>
                    <a:cubicBezTo>
                      <a:pt x="911" y="1"/>
                      <a:pt x="0" y="912"/>
                      <a:pt x="0" y="2034"/>
                    </a:cubicBezTo>
                    <a:lnTo>
                      <a:pt x="0" y="2141"/>
                    </a:lnTo>
                    <a:cubicBezTo>
                      <a:pt x="0" y="3265"/>
                      <a:pt x="911" y="4175"/>
                      <a:pt x="2036" y="4175"/>
                    </a:cubicBezTo>
                    <a:lnTo>
                      <a:pt x="38114" y="4175"/>
                    </a:lnTo>
                    <a:lnTo>
                      <a:pt x="38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73250" y="4398925"/>
                <a:ext cx="898725" cy="4150"/>
              </a:xfrm>
              <a:custGeom>
                <a:avLst/>
                <a:gdLst/>
                <a:ahLst/>
                <a:cxnLst/>
                <a:rect l="l" t="t" r="r" b="b"/>
                <a:pathLst>
                  <a:path w="35949" h="166" extrusionOk="0">
                    <a:moveTo>
                      <a:pt x="85" y="0"/>
                    </a:moveTo>
                    <a:cubicBezTo>
                      <a:pt x="39" y="0"/>
                      <a:pt x="1" y="37"/>
                      <a:pt x="1" y="83"/>
                    </a:cubicBezTo>
                    <a:cubicBezTo>
                      <a:pt x="1" y="129"/>
                      <a:pt x="39" y="165"/>
                      <a:pt x="85" y="165"/>
                    </a:cubicBezTo>
                    <a:lnTo>
                      <a:pt x="35866" y="165"/>
                    </a:lnTo>
                    <a:cubicBezTo>
                      <a:pt x="35912" y="165"/>
                      <a:pt x="35949" y="129"/>
                      <a:pt x="35949" y="83"/>
                    </a:cubicBezTo>
                    <a:cubicBezTo>
                      <a:pt x="35949" y="37"/>
                      <a:pt x="35912" y="0"/>
                      <a:pt x="35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73250" y="4370425"/>
                <a:ext cx="898725" cy="4200"/>
              </a:xfrm>
              <a:custGeom>
                <a:avLst/>
                <a:gdLst/>
                <a:ahLst/>
                <a:cxnLst/>
                <a:rect l="l" t="t" r="r" b="b"/>
                <a:pathLst>
                  <a:path w="35949" h="168" extrusionOk="0">
                    <a:moveTo>
                      <a:pt x="85" y="1"/>
                    </a:moveTo>
                    <a:cubicBezTo>
                      <a:pt x="39" y="1"/>
                      <a:pt x="1" y="39"/>
                      <a:pt x="1" y="85"/>
                    </a:cubicBezTo>
                    <a:cubicBezTo>
                      <a:pt x="1" y="131"/>
                      <a:pt x="39" y="168"/>
                      <a:pt x="85" y="168"/>
                    </a:cubicBezTo>
                    <a:lnTo>
                      <a:pt x="35866" y="168"/>
                    </a:lnTo>
                    <a:cubicBezTo>
                      <a:pt x="35912" y="168"/>
                      <a:pt x="35949" y="131"/>
                      <a:pt x="35949" y="85"/>
                    </a:cubicBezTo>
                    <a:cubicBezTo>
                      <a:pt x="35949" y="39"/>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73250" y="4342800"/>
                <a:ext cx="898725" cy="4150"/>
              </a:xfrm>
              <a:custGeom>
                <a:avLst/>
                <a:gdLst/>
                <a:ahLst/>
                <a:cxnLst/>
                <a:rect l="l" t="t" r="r" b="b"/>
                <a:pathLst>
                  <a:path w="35949" h="166" extrusionOk="0">
                    <a:moveTo>
                      <a:pt x="85" y="1"/>
                    </a:moveTo>
                    <a:cubicBezTo>
                      <a:pt x="39" y="1"/>
                      <a:pt x="1" y="37"/>
                      <a:pt x="1" y="83"/>
                    </a:cubicBezTo>
                    <a:cubicBezTo>
                      <a:pt x="1" y="130"/>
                      <a:pt x="39" y="166"/>
                      <a:pt x="85" y="166"/>
                    </a:cubicBezTo>
                    <a:lnTo>
                      <a:pt x="35866" y="166"/>
                    </a:lnTo>
                    <a:cubicBezTo>
                      <a:pt x="35912" y="166"/>
                      <a:pt x="35949" y="130"/>
                      <a:pt x="35949" y="83"/>
                    </a:cubicBezTo>
                    <a:cubicBezTo>
                      <a:pt x="35949" y="37"/>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8"/>
            <p:cNvGrpSpPr/>
            <p:nvPr/>
          </p:nvGrpSpPr>
          <p:grpSpPr>
            <a:xfrm>
              <a:off x="1408274" y="1996720"/>
              <a:ext cx="986617" cy="1540556"/>
              <a:chOff x="1929475" y="3160175"/>
              <a:chExt cx="981025" cy="1531825"/>
            </a:xfrm>
          </p:grpSpPr>
          <p:sp>
            <p:nvSpPr>
              <p:cNvPr id="582" name="Google Shape;582;p28"/>
              <p:cNvSpPr/>
              <p:nvPr/>
            </p:nvSpPr>
            <p:spPr>
              <a:xfrm>
                <a:off x="2645950" y="4493550"/>
                <a:ext cx="110800" cy="118050"/>
              </a:xfrm>
              <a:custGeom>
                <a:avLst/>
                <a:gdLst/>
                <a:ahLst/>
                <a:cxnLst/>
                <a:rect l="l" t="t" r="r" b="b"/>
                <a:pathLst>
                  <a:path w="4432" h="4722" extrusionOk="0">
                    <a:moveTo>
                      <a:pt x="3461" y="0"/>
                    </a:moveTo>
                    <a:lnTo>
                      <a:pt x="0" y="286"/>
                    </a:lnTo>
                    <a:lnTo>
                      <a:pt x="1725" y="4391"/>
                    </a:lnTo>
                    <a:lnTo>
                      <a:pt x="4432" y="4721"/>
                    </a:lnTo>
                    <a:lnTo>
                      <a:pt x="3461"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2422625" y="4015850"/>
                <a:ext cx="362600" cy="533725"/>
              </a:xfrm>
              <a:custGeom>
                <a:avLst/>
                <a:gdLst/>
                <a:ahLst/>
                <a:cxnLst/>
                <a:rect l="l" t="t" r="r" b="b"/>
                <a:pathLst>
                  <a:path w="14504" h="21349" extrusionOk="0">
                    <a:moveTo>
                      <a:pt x="8308" y="1"/>
                    </a:moveTo>
                    <a:lnTo>
                      <a:pt x="0" y="3513"/>
                    </a:lnTo>
                    <a:lnTo>
                      <a:pt x="8500" y="21349"/>
                    </a:lnTo>
                    <a:lnTo>
                      <a:pt x="14504" y="21109"/>
                    </a:lnTo>
                    <a:lnTo>
                      <a:pt x="83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2562600" y="4320550"/>
                <a:ext cx="89650" cy="191300"/>
              </a:xfrm>
              <a:custGeom>
                <a:avLst/>
                <a:gdLst/>
                <a:ahLst/>
                <a:cxnLst/>
                <a:rect l="l" t="t" r="r" b="b"/>
                <a:pathLst>
                  <a:path w="3586" h="7652" extrusionOk="0">
                    <a:moveTo>
                      <a:pt x="105" y="1"/>
                    </a:moveTo>
                    <a:cubicBezTo>
                      <a:pt x="92" y="1"/>
                      <a:pt x="80" y="3"/>
                      <a:pt x="68" y="9"/>
                    </a:cubicBezTo>
                    <a:cubicBezTo>
                      <a:pt x="22" y="30"/>
                      <a:pt x="0" y="84"/>
                      <a:pt x="22" y="130"/>
                    </a:cubicBezTo>
                    <a:lnTo>
                      <a:pt x="346" y="845"/>
                    </a:lnTo>
                    <a:cubicBezTo>
                      <a:pt x="361" y="880"/>
                      <a:pt x="394" y="899"/>
                      <a:pt x="428" y="899"/>
                    </a:cubicBezTo>
                    <a:cubicBezTo>
                      <a:pt x="442" y="899"/>
                      <a:pt x="453" y="897"/>
                      <a:pt x="467" y="891"/>
                    </a:cubicBezTo>
                    <a:cubicBezTo>
                      <a:pt x="513" y="870"/>
                      <a:pt x="532" y="816"/>
                      <a:pt x="511" y="770"/>
                    </a:cubicBezTo>
                    <a:lnTo>
                      <a:pt x="187" y="55"/>
                    </a:lnTo>
                    <a:cubicBezTo>
                      <a:pt x="172" y="21"/>
                      <a:pt x="140" y="1"/>
                      <a:pt x="105" y="1"/>
                    </a:cubicBezTo>
                    <a:close/>
                    <a:moveTo>
                      <a:pt x="753" y="1434"/>
                    </a:moveTo>
                    <a:cubicBezTo>
                      <a:pt x="741" y="1434"/>
                      <a:pt x="728" y="1436"/>
                      <a:pt x="716" y="1442"/>
                    </a:cubicBezTo>
                    <a:cubicBezTo>
                      <a:pt x="670" y="1463"/>
                      <a:pt x="649" y="1517"/>
                      <a:pt x="670" y="1563"/>
                    </a:cubicBezTo>
                    <a:lnTo>
                      <a:pt x="994" y="2280"/>
                    </a:lnTo>
                    <a:cubicBezTo>
                      <a:pt x="1009" y="2313"/>
                      <a:pt x="1042" y="2332"/>
                      <a:pt x="1077" y="2332"/>
                    </a:cubicBezTo>
                    <a:cubicBezTo>
                      <a:pt x="1090" y="2332"/>
                      <a:pt x="1103" y="2330"/>
                      <a:pt x="1115" y="2324"/>
                    </a:cubicBezTo>
                    <a:cubicBezTo>
                      <a:pt x="1161" y="2303"/>
                      <a:pt x="1180" y="2249"/>
                      <a:pt x="1159" y="2205"/>
                    </a:cubicBezTo>
                    <a:lnTo>
                      <a:pt x="835" y="1488"/>
                    </a:lnTo>
                    <a:cubicBezTo>
                      <a:pt x="821" y="1454"/>
                      <a:pt x="788" y="1434"/>
                      <a:pt x="753" y="1434"/>
                    </a:cubicBezTo>
                    <a:close/>
                    <a:moveTo>
                      <a:pt x="1403" y="2868"/>
                    </a:moveTo>
                    <a:cubicBezTo>
                      <a:pt x="1390" y="2868"/>
                      <a:pt x="1377" y="2871"/>
                      <a:pt x="1364" y="2877"/>
                    </a:cubicBezTo>
                    <a:cubicBezTo>
                      <a:pt x="1318" y="2896"/>
                      <a:pt x="1297" y="2950"/>
                      <a:pt x="1318" y="2996"/>
                    </a:cubicBezTo>
                    <a:lnTo>
                      <a:pt x="1642" y="3713"/>
                    </a:lnTo>
                    <a:cubicBezTo>
                      <a:pt x="1658" y="3746"/>
                      <a:pt x="1690" y="3767"/>
                      <a:pt x="1725" y="3767"/>
                    </a:cubicBezTo>
                    <a:cubicBezTo>
                      <a:pt x="1738" y="3767"/>
                      <a:pt x="1752" y="3763"/>
                      <a:pt x="1763" y="3757"/>
                    </a:cubicBezTo>
                    <a:cubicBezTo>
                      <a:pt x="1809" y="3738"/>
                      <a:pt x="1829" y="3684"/>
                      <a:pt x="1807" y="3638"/>
                    </a:cubicBezTo>
                    <a:lnTo>
                      <a:pt x="1483" y="2921"/>
                    </a:lnTo>
                    <a:cubicBezTo>
                      <a:pt x="1469" y="2887"/>
                      <a:pt x="1437" y="2868"/>
                      <a:pt x="1403" y="2868"/>
                    </a:cubicBezTo>
                    <a:close/>
                    <a:moveTo>
                      <a:pt x="2050" y="4301"/>
                    </a:moveTo>
                    <a:cubicBezTo>
                      <a:pt x="2038" y="4301"/>
                      <a:pt x="2025" y="4304"/>
                      <a:pt x="2013" y="4310"/>
                    </a:cubicBezTo>
                    <a:cubicBezTo>
                      <a:pt x="1967" y="4331"/>
                      <a:pt x="1946" y="4384"/>
                      <a:pt x="1967" y="4428"/>
                    </a:cubicBezTo>
                    <a:lnTo>
                      <a:pt x="2291" y="5146"/>
                    </a:lnTo>
                    <a:cubicBezTo>
                      <a:pt x="2306" y="5180"/>
                      <a:pt x="2339" y="5200"/>
                      <a:pt x="2373" y="5200"/>
                    </a:cubicBezTo>
                    <a:cubicBezTo>
                      <a:pt x="2387" y="5200"/>
                      <a:pt x="2400" y="5198"/>
                      <a:pt x="2412" y="5192"/>
                    </a:cubicBezTo>
                    <a:cubicBezTo>
                      <a:pt x="2458" y="5171"/>
                      <a:pt x="2477" y="5117"/>
                      <a:pt x="2456" y="5071"/>
                    </a:cubicBezTo>
                    <a:lnTo>
                      <a:pt x="2132" y="4354"/>
                    </a:lnTo>
                    <a:cubicBezTo>
                      <a:pt x="2118" y="4321"/>
                      <a:pt x="2085" y="4301"/>
                      <a:pt x="2050" y="4301"/>
                    </a:cubicBezTo>
                    <a:close/>
                    <a:moveTo>
                      <a:pt x="2698" y="5734"/>
                    </a:moveTo>
                    <a:cubicBezTo>
                      <a:pt x="2686" y="5734"/>
                      <a:pt x="2673" y="5737"/>
                      <a:pt x="2661" y="5742"/>
                    </a:cubicBezTo>
                    <a:cubicBezTo>
                      <a:pt x="2615" y="5764"/>
                      <a:pt x="2594" y="5817"/>
                      <a:pt x="2615" y="5863"/>
                    </a:cubicBezTo>
                    <a:lnTo>
                      <a:pt x="2939" y="6579"/>
                    </a:lnTo>
                    <a:cubicBezTo>
                      <a:pt x="2955" y="6613"/>
                      <a:pt x="2987" y="6633"/>
                      <a:pt x="3022" y="6633"/>
                    </a:cubicBezTo>
                    <a:cubicBezTo>
                      <a:pt x="3035" y="6633"/>
                      <a:pt x="3049" y="6631"/>
                      <a:pt x="3060" y="6625"/>
                    </a:cubicBezTo>
                    <a:cubicBezTo>
                      <a:pt x="3106" y="6604"/>
                      <a:pt x="3125" y="6550"/>
                      <a:pt x="3104" y="6504"/>
                    </a:cubicBezTo>
                    <a:lnTo>
                      <a:pt x="2780" y="5789"/>
                    </a:lnTo>
                    <a:cubicBezTo>
                      <a:pt x="2766" y="5755"/>
                      <a:pt x="2733" y="5734"/>
                      <a:pt x="2698" y="5734"/>
                    </a:cubicBezTo>
                    <a:close/>
                    <a:moveTo>
                      <a:pt x="3346" y="7168"/>
                    </a:moveTo>
                    <a:cubicBezTo>
                      <a:pt x="3334" y="7168"/>
                      <a:pt x="3321" y="7170"/>
                      <a:pt x="3309" y="7175"/>
                    </a:cubicBezTo>
                    <a:cubicBezTo>
                      <a:pt x="3263" y="7197"/>
                      <a:pt x="3242" y="7250"/>
                      <a:pt x="3263" y="7296"/>
                    </a:cubicBezTo>
                    <a:lnTo>
                      <a:pt x="3400" y="7597"/>
                    </a:lnTo>
                    <a:cubicBezTo>
                      <a:pt x="3415" y="7630"/>
                      <a:pt x="3448" y="7651"/>
                      <a:pt x="3482" y="7651"/>
                    </a:cubicBezTo>
                    <a:cubicBezTo>
                      <a:pt x="3495" y="7651"/>
                      <a:pt x="3509" y="7647"/>
                      <a:pt x="3520" y="7643"/>
                    </a:cubicBezTo>
                    <a:cubicBezTo>
                      <a:pt x="3566" y="7622"/>
                      <a:pt x="3586" y="7569"/>
                      <a:pt x="3565" y="7523"/>
                    </a:cubicBezTo>
                    <a:lnTo>
                      <a:pt x="3428" y="7221"/>
                    </a:lnTo>
                    <a:cubicBezTo>
                      <a:pt x="3414" y="7187"/>
                      <a:pt x="3381" y="7168"/>
                      <a:pt x="3346" y="7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2607200" y="4506725"/>
                <a:ext cx="188100" cy="54450"/>
              </a:xfrm>
              <a:custGeom>
                <a:avLst/>
                <a:gdLst/>
                <a:ahLst/>
                <a:cxnLst/>
                <a:rect l="l" t="t" r="r" b="b"/>
                <a:pathLst>
                  <a:path w="7524" h="2178" extrusionOk="0">
                    <a:moveTo>
                      <a:pt x="6927" y="1"/>
                    </a:moveTo>
                    <a:lnTo>
                      <a:pt x="0" y="223"/>
                    </a:lnTo>
                    <a:lnTo>
                      <a:pt x="896" y="2178"/>
                    </a:lnTo>
                    <a:lnTo>
                      <a:pt x="7524" y="1957"/>
                    </a:lnTo>
                    <a:lnTo>
                      <a:pt x="6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2679825" y="4593600"/>
                <a:ext cx="230675" cy="98400"/>
              </a:xfrm>
              <a:custGeom>
                <a:avLst/>
                <a:gdLst/>
                <a:ahLst/>
                <a:cxnLst/>
                <a:rect l="l" t="t" r="r" b="b"/>
                <a:pathLst>
                  <a:path w="9227" h="3936" extrusionOk="0">
                    <a:moveTo>
                      <a:pt x="153" y="1"/>
                    </a:moveTo>
                    <a:cubicBezTo>
                      <a:pt x="60" y="1"/>
                      <a:pt x="1" y="56"/>
                      <a:pt x="17" y="213"/>
                    </a:cubicBezTo>
                    <a:cubicBezTo>
                      <a:pt x="55" y="619"/>
                      <a:pt x="261" y="2495"/>
                      <a:pt x="360" y="3420"/>
                    </a:cubicBezTo>
                    <a:cubicBezTo>
                      <a:pt x="395" y="3733"/>
                      <a:pt x="416" y="3936"/>
                      <a:pt x="416" y="3936"/>
                    </a:cubicBezTo>
                    <a:lnTo>
                      <a:pt x="9226" y="3936"/>
                    </a:lnTo>
                    <a:cubicBezTo>
                      <a:pt x="9188" y="3746"/>
                      <a:pt x="9146" y="3573"/>
                      <a:pt x="9096" y="3420"/>
                    </a:cubicBezTo>
                    <a:cubicBezTo>
                      <a:pt x="8779" y="2424"/>
                      <a:pt x="8219" y="2114"/>
                      <a:pt x="7590" y="2073"/>
                    </a:cubicBezTo>
                    <a:cubicBezTo>
                      <a:pt x="6865" y="2027"/>
                      <a:pt x="4174" y="1166"/>
                      <a:pt x="4174" y="1166"/>
                    </a:cubicBezTo>
                    <a:cubicBezTo>
                      <a:pt x="4174" y="1166"/>
                      <a:pt x="4227" y="335"/>
                      <a:pt x="3733" y="170"/>
                    </a:cubicBezTo>
                    <a:cubicBezTo>
                      <a:pt x="3662" y="147"/>
                      <a:pt x="3580" y="137"/>
                      <a:pt x="3491" y="137"/>
                    </a:cubicBezTo>
                    <a:cubicBezTo>
                      <a:pt x="2948" y="137"/>
                      <a:pt x="2142" y="506"/>
                      <a:pt x="2142" y="506"/>
                    </a:cubicBezTo>
                    <a:lnTo>
                      <a:pt x="824" y="349"/>
                    </a:lnTo>
                    <a:cubicBezTo>
                      <a:pt x="824" y="349"/>
                      <a:pt x="384"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2688825" y="4679050"/>
                <a:ext cx="221675" cy="12950"/>
              </a:xfrm>
              <a:custGeom>
                <a:avLst/>
                <a:gdLst/>
                <a:ahLst/>
                <a:cxnLst/>
                <a:rect l="l" t="t" r="r" b="b"/>
                <a:pathLst>
                  <a:path w="8867" h="518" extrusionOk="0">
                    <a:moveTo>
                      <a:pt x="0" y="0"/>
                    </a:moveTo>
                    <a:cubicBezTo>
                      <a:pt x="35" y="315"/>
                      <a:pt x="56" y="518"/>
                      <a:pt x="56" y="518"/>
                    </a:cubicBezTo>
                    <a:lnTo>
                      <a:pt x="8866"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2683025" y="4625875"/>
                <a:ext cx="31625" cy="52275"/>
              </a:xfrm>
              <a:custGeom>
                <a:avLst/>
                <a:gdLst/>
                <a:ahLst/>
                <a:cxnLst/>
                <a:rect l="l" t="t" r="r" b="b"/>
                <a:pathLst>
                  <a:path w="1265" h="2091" extrusionOk="0">
                    <a:moveTo>
                      <a:pt x="101" y="0"/>
                    </a:moveTo>
                    <a:cubicBezTo>
                      <a:pt x="40" y="0"/>
                      <a:pt x="0" y="90"/>
                      <a:pt x="65" y="126"/>
                    </a:cubicBezTo>
                    <a:cubicBezTo>
                      <a:pt x="729" y="502"/>
                      <a:pt x="1115" y="1252"/>
                      <a:pt x="783" y="1987"/>
                    </a:cubicBezTo>
                    <a:cubicBezTo>
                      <a:pt x="758" y="2041"/>
                      <a:pt x="805" y="2091"/>
                      <a:pt x="849" y="2091"/>
                    </a:cubicBezTo>
                    <a:cubicBezTo>
                      <a:pt x="869" y="2091"/>
                      <a:pt x="888" y="2081"/>
                      <a:pt x="900" y="2056"/>
                    </a:cubicBezTo>
                    <a:cubicBezTo>
                      <a:pt x="1264" y="1254"/>
                      <a:pt x="869" y="426"/>
                      <a:pt x="134"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772550" y="4622800"/>
                <a:ext cx="38475" cy="14525"/>
              </a:xfrm>
              <a:custGeom>
                <a:avLst/>
                <a:gdLst/>
                <a:ahLst/>
                <a:cxnLst/>
                <a:rect l="l" t="t" r="r" b="b"/>
                <a:pathLst>
                  <a:path w="1539" h="581" extrusionOk="0">
                    <a:moveTo>
                      <a:pt x="894" y="1"/>
                    </a:moveTo>
                    <a:cubicBezTo>
                      <a:pt x="567" y="1"/>
                      <a:pt x="252" y="178"/>
                      <a:pt x="35" y="481"/>
                    </a:cubicBezTo>
                    <a:cubicBezTo>
                      <a:pt x="0" y="532"/>
                      <a:pt x="47" y="581"/>
                      <a:pt x="96" y="581"/>
                    </a:cubicBezTo>
                    <a:cubicBezTo>
                      <a:pt x="117" y="581"/>
                      <a:pt x="138" y="572"/>
                      <a:pt x="154" y="550"/>
                    </a:cubicBezTo>
                    <a:cubicBezTo>
                      <a:pt x="341" y="287"/>
                      <a:pt x="609" y="139"/>
                      <a:pt x="888" y="139"/>
                    </a:cubicBezTo>
                    <a:cubicBezTo>
                      <a:pt x="1064" y="139"/>
                      <a:pt x="1244" y="197"/>
                      <a:pt x="1412" y="322"/>
                    </a:cubicBezTo>
                    <a:cubicBezTo>
                      <a:pt x="1425" y="332"/>
                      <a:pt x="1437" y="336"/>
                      <a:pt x="1448" y="336"/>
                    </a:cubicBezTo>
                    <a:cubicBezTo>
                      <a:pt x="1502" y="336"/>
                      <a:pt x="1538" y="248"/>
                      <a:pt x="1481" y="205"/>
                    </a:cubicBezTo>
                    <a:cubicBezTo>
                      <a:pt x="1294" y="65"/>
                      <a:pt x="1092" y="1"/>
                      <a:pt x="8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2791500" y="4628500"/>
                <a:ext cx="38475" cy="14525"/>
              </a:xfrm>
              <a:custGeom>
                <a:avLst/>
                <a:gdLst/>
                <a:ahLst/>
                <a:cxnLst/>
                <a:rect l="l" t="t" r="r" b="b"/>
                <a:pathLst>
                  <a:path w="1539" h="581" extrusionOk="0">
                    <a:moveTo>
                      <a:pt x="895" y="1"/>
                    </a:moveTo>
                    <a:cubicBezTo>
                      <a:pt x="568" y="1"/>
                      <a:pt x="253" y="178"/>
                      <a:pt x="37" y="484"/>
                    </a:cubicBezTo>
                    <a:cubicBezTo>
                      <a:pt x="0" y="533"/>
                      <a:pt x="48" y="581"/>
                      <a:pt x="96" y="581"/>
                    </a:cubicBezTo>
                    <a:cubicBezTo>
                      <a:pt x="117" y="581"/>
                      <a:pt x="139" y="572"/>
                      <a:pt x="154" y="551"/>
                    </a:cubicBezTo>
                    <a:cubicBezTo>
                      <a:pt x="342" y="287"/>
                      <a:pt x="609" y="139"/>
                      <a:pt x="888" y="139"/>
                    </a:cubicBezTo>
                    <a:cubicBezTo>
                      <a:pt x="1064" y="139"/>
                      <a:pt x="1244" y="198"/>
                      <a:pt x="1412" y="324"/>
                    </a:cubicBezTo>
                    <a:cubicBezTo>
                      <a:pt x="1424" y="333"/>
                      <a:pt x="1436"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2811100" y="4634250"/>
                <a:ext cx="38475" cy="14525"/>
              </a:xfrm>
              <a:custGeom>
                <a:avLst/>
                <a:gdLst/>
                <a:ahLst/>
                <a:cxnLst/>
                <a:rect l="l" t="t" r="r" b="b"/>
                <a:pathLst>
                  <a:path w="1539" h="581" extrusionOk="0">
                    <a:moveTo>
                      <a:pt x="894" y="0"/>
                    </a:moveTo>
                    <a:cubicBezTo>
                      <a:pt x="567" y="0"/>
                      <a:pt x="252" y="178"/>
                      <a:pt x="35" y="482"/>
                    </a:cubicBezTo>
                    <a:cubicBezTo>
                      <a:pt x="0" y="532"/>
                      <a:pt x="48" y="581"/>
                      <a:pt x="97" y="581"/>
                    </a:cubicBezTo>
                    <a:cubicBezTo>
                      <a:pt x="118" y="581"/>
                      <a:pt x="139" y="572"/>
                      <a:pt x="154" y="551"/>
                    </a:cubicBezTo>
                    <a:cubicBezTo>
                      <a:pt x="341" y="286"/>
                      <a:pt x="608" y="138"/>
                      <a:pt x="887" y="138"/>
                    </a:cubicBezTo>
                    <a:cubicBezTo>
                      <a:pt x="1063" y="138"/>
                      <a:pt x="1244" y="197"/>
                      <a:pt x="1413" y="323"/>
                    </a:cubicBezTo>
                    <a:cubicBezTo>
                      <a:pt x="1425" y="332"/>
                      <a:pt x="1437" y="336"/>
                      <a:pt x="1448" y="336"/>
                    </a:cubicBezTo>
                    <a:cubicBezTo>
                      <a:pt x="1502" y="336"/>
                      <a:pt x="1539" y="248"/>
                      <a:pt x="1482" y="206"/>
                    </a:cubicBezTo>
                    <a:cubicBezTo>
                      <a:pt x="1294" y="65"/>
                      <a:pt x="1092"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2128250" y="3662650"/>
                <a:ext cx="195875" cy="326825"/>
              </a:xfrm>
              <a:custGeom>
                <a:avLst/>
                <a:gdLst/>
                <a:ahLst/>
                <a:cxnLst/>
                <a:rect l="l" t="t" r="r" b="b"/>
                <a:pathLst>
                  <a:path w="7835" h="13073" extrusionOk="0">
                    <a:moveTo>
                      <a:pt x="4467" y="1"/>
                    </a:moveTo>
                    <a:lnTo>
                      <a:pt x="1" y="546"/>
                    </a:lnTo>
                    <a:cubicBezTo>
                      <a:pt x="1" y="546"/>
                      <a:pt x="622" y="8336"/>
                      <a:pt x="1610" y="10829"/>
                    </a:cubicBezTo>
                    <a:cubicBezTo>
                      <a:pt x="2267" y="12484"/>
                      <a:pt x="3065" y="13072"/>
                      <a:pt x="3868" y="13072"/>
                    </a:cubicBezTo>
                    <a:cubicBezTo>
                      <a:pt x="5838" y="13072"/>
                      <a:pt x="7835" y="9533"/>
                      <a:pt x="7835" y="9533"/>
                    </a:cubicBezTo>
                    <a:lnTo>
                      <a:pt x="5215" y="5779"/>
                    </a:lnTo>
                    <a:lnTo>
                      <a:pt x="4467"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2228825" y="3805850"/>
                <a:ext cx="30025" cy="9775"/>
              </a:xfrm>
              <a:custGeom>
                <a:avLst/>
                <a:gdLst/>
                <a:ahLst/>
                <a:cxnLst/>
                <a:rect l="l" t="t" r="r" b="b"/>
                <a:pathLst>
                  <a:path w="1201" h="391" extrusionOk="0">
                    <a:moveTo>
                      <a:pt x="1069" y="0"/>
                    </a:moveTo>
                    <a:cubicBezTo>
                      <a:pt x="1062" y="0"/>
                      <a:pt x="1054" y="1"/>
                      <a:pt x="1046" y="3"/>
                    </a:cubicBezTo>
                    <a:cubicBezTo>
                      <a:pt x="735" y="68"/>
                      <a:pt x="424" y="133"/>
                      <a:pt x="116" y="200"/>
                    </a:cubicBezTo>
                    <a:cubicBezTo>
                      <a:pt x="1" y="223"/>
                      <a:pt x="28" y="391"/>
                      <a:pt x="133" y="391"/>
                    </a:cubicBezTo>
                    <a:cubicBezTo>
                      <a:pt x="140" y="391"/>
                      <a:pt x="148" y="390"/>
                      <a:pt x="156" y="388"/>
                    </a:cubicBezTo>
                    <a:cubicBezTo>
                      <a:pt x="467" y="323"/>
                      <a:pt x="777" y="258"/>
                      <a:pt x="1086" y="193"/>
                    </a:cubicBezTo>
                    <a:cubicBezTo>
                      <a:pt x="1201" y="167"/>
                      <a:pt x="1173" y="0"/>
                      <a:pt x="1069"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2311925" y="3635325"/>
                <a:ext cx="195400" cy="296850"/>
              </a:xfrm>
              <a:custGeom>
                <a:avLst/>
                <a:gdLst/>
                <a:ahLst/>
                <a:cxnLst/>
                <a:rect l="l" t="t" r="r" b="b"/>
                <a:pathLst>
                  <a:path w="7816" h="11874" extrusionOk="0">
                    <a:moveTo>
                      <a:pt x="3615" y="0"/>
                    </a:moveTo>
                    <a:lnTo>
                      <a:pt x="346" y="1871"/>
                    </a:lnTo>
                    <a:cubicBezTo>
                      <a:pt x="346" y="1871"/>
                      <a:pt x="1" y="11096"/>
                      <a:pt x="2191" y="11706"/>
                    </a:cubicBezTo>
                    <a:cubicBezTo>
                      <a:pt x="2603" y="11820"/>
                      <a:pt x="3065" y="11874"/>
                      <a:pt x="3537" y="11874"/>
                    </a:cubicBezTo>
                    <a:cubicBezTo>
                      <a:pt x="5579" y="11874"/>
                      <a:pt x="7816" y="10864"/>
                      <a:pt x="7079" y="9342"/>
                    </a:cubicBezTo>
                    <a:cubicBezTo>
                      <a:pt x="6172" y="7466"/>
                      <a:pt x="3615" y="0"/>
                      <a:pt x="3615"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2204375" y="3463750"/>
                <a:ext cx="222575" cy="257350"/>
              </a:xfrm>
              <a:custGeom>
                <a:avLst/>
                <a:gdLst/>
                <a:ahLst/>
                <a:cxnLst/>
                <a:rect l="l" t="t" r="r" b="b"/>
                <a:pathLst>
                  <a:path w="8903" h="10294" extrusionOk="0">
                    <a:moveTo>
                      <a:pt x="4921" y="0"/>
                    </a:moveTo>
                    <a:cubicBezTo>
                      <a:pt x="3572" y="0"/>
                      <a:pt x="2352" y="685"/>
                      <a:pt x="2352" y="685"/>
                    </a:cubicBezTo>
                    <a:cubicBezTo>
                      <a:pt x="2352" y="685"/>
                      <a:pt x="0" y="5831"/>
                      <a:pt x="1544" y="10293"/>
                    </a:cubicBezTo>
                    <a:lnTo>
                      <a:pt x="8866" y="8296"/>
                    </a:lnTo>
                    <a:cubicBezTo>
                      <a:pt x="8866" y="8296"/>
                      <a:pt x="8903" y="5012"/>
                      <a:pt x="8001" y="2407"/>
                    </a:cubicBezTo>
                    <a:cubicBezTo>
                      <a:pt x="7345" y="510"/>
                      <a:pt x="6084" y="0"/>
                      <a:pt x="4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2359375" y="3645425"/>
                <a:ext cx="66475" cy="19300"/>
              </a:xfrm>
              <a:custGeom>
                <a:avLst/>
                <a:gdLst/>
                <a:ahLst/>
                <a:cxnLst/>
                <a:rect l="l" t="t" r="r" b="b"/>
                <a:pathLst>
                  <a:path w="2659" h="772" extrusionOk="0">
                    <a:moveTo>
                      <a:pt x="2541" y="0"/>
                    </a:moveTo>
                    <a:cubicBezTo>
                      <a:pt x="2534" y="0"/>
                      <a:pt x="2526" y="1"/>
                      <a:pt x="2519" y="3"/>
                    </a:cubicBezTo>
                    <a:cubicBezTo>
                      <a:pt x="1711" y="204"/>
                      <a:pt x="903" y="406"/>
                      <a:pt x="96" y="607"/>
                    </a:cubicBezTo>
                    <a:cubicBezTo>
                      <a:pt x="0" y="632"/>
                      <a:pt x="30" y="771"/>
                      <a:pt x="117" y="771"/>
                    </a:cubicBezTo>
                    <a:cubicBezTo>
                      <a:pt x="124" y="771"/>
                      <a:pt x="132" y="771"/>
                      <a:pt x="140" y="768"/>
                    </a:cubicBezTo>
                    <a:cubicBezTo>
                      <a:pt x="948" y="567"/>
                      <a:pt x="1755" y="366"/>
                      <a:pt x="2563" y="162"/>
                    </a:cubicBezTo>
                    <a:cubicBezTo>
                      <a:pt x="2658" y="139"/>
                      <a:pt x="2628" y="0"/>
                      <a:pt x="2541" y="0"/>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1960225" y="3379675"/>
                <a:ext cx="424000" cy="537425"/>
              </a:xfrm>
              <a:custGeom>
                <a:avLst/>
                <a:gdLst/>
                <a:ahLst/>
                <a:cxnLst/>
                <a:rect l="l" t="t" r="r" b="b"/>
                <a:pathLst>
                  <a:path w="16960" h="21497" extrusionOk="0">
                    <a:moveTo>
                      <a:pt x="8721" y="0"/>
                    </a:moveTo>
                    <a:cubicBezTo>
                      <a:pt x="8721" y="0"/>
                      <a:pt x="7543" y="395"/>
                      <a:pt x="6160" y="1027"/>
                    </a:cubicBezTo>
                    <a:cubicBezTo>
                      <a:pt x="4391" y="1832"/>
                      <a:pt x="2289" y="3021"/>
                      <a:pt x="1896" y="4259"/>
                    </a:cubicBezTo>
                    <a:cubicBezTo>
                      <a:pt x="1295" y="6154"/>
                      <a:pt x="883" y="8137"/>
                      <a:pt x="601" y="10060"/>
                    </a:cubicBezTo>
                    <a:lnTo>
                      <a:pt x="601" y="10061"/>
                    </a:lnTo>
                    <a:cubicBezTo>
                      <a:pt x="405" y="11395"/>
                      <a:pt x="273" y="12695"/>
                      <a:pt x="186" y="13915"/>
                    </a:cubicBezTo>
                    <a:cubicBezTo>
                      <a:pt x="98" y="15143"/>
                      <a:pt x="56" y="16286"/>
                      <a:pt x="41" y="17295"/>
                    </a:cubicBezTo>
                    <a:cubicBezTo>
                      <a:pt x="0" y="19821"/>
                      <a:pt x="129" y="21496"/>
                      <a:pt x="129" y="21496"/>
                    </a:cubicBezTo>
                    <a:lnTo>
                      <a:pt x="15663" y="20570"/>
                    </a:lnTo>
                    <a:cubicBezTo>
                      <a:pt x="14890" y="20311"/>
                      <a:pt x="15168" y="16956"/>
                      <a:pt x="15705" y="13357"/>
                    </a:cubicBezTo>
                    <a:cubicBezTo>
                      <a:pt x="15717" y="13274"/>
                      <a:pt x="15730" y="13190"/>
                      <a:pt x="15743" y="13108"/>
                    </a:cubicBezTo>
                    <a:lnTo>
                      <a:pt x="15743" y="13104"/>
                    </a:lnTo>
                    <a:cubicBezTo>
                      <a:pt x="15954" y="11711"/>
                      <a:pt x="16112" y="10320"/>
                      <a:pt x="16351" y="9041"/>
                    </a:cubicBezTo>
                    <a:cubicBezTo>
                      <a:pt x="16797" y="6658"/>
                      <a:pt x="16718" y="4706"/>
                      <a:pt x="16802" y="4341"/>
                    </a:cubicBezTo>
                    <a:cubicBezTo>
                      <a:pt x="16960" y="3676"/>
                      <a:pt x="15022" y="2484"/>
                      <a:pt x="12663" y="1508"/>
                    </a:cubicBezTo>
                    <a:cubicBezTo>
                      <a:pt x="10633" y="668"/>
                      <a:pt x="8721" y="0"/>
                      <a:pt x="8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125925" y="3437900"/>
                <a:ext cx="155800" cy="57200"/>
              </a:xfrm>
              <a:custGeom>
                <a:avLst/>
                <a:gdLst/>
                <a:ahLst/>
                <a:cxnLst/>
                <a:rect l="l" t="t" r="r" b="b"/>
                <a:pathLst>
                  <a:path w="6232" h="2288" extrusionOk="0">
                    <a:moveTo>
                      <a:pt x="101" y="0"/>
                    </a:moveTo>
                    <a:cubicBezTo>
                      <a:pt x="49" y="0"/>
                      <a:pt x="1" y="62"/>
                      <a:pt x="50" y="104"/>
                    </a:cubicBezTo>
                    <a:cubicBezTo>
                      <a:pt x="959" y="911"/>
                      <a:pt x="1935" y="1732"/>
                      <a:pt x="3119" y="2097"/>
                    </a:cubicBezTo>
                    <a:cubicBezTo>
                      <a:pt x="3518" y="2219"/>
                      <a:pt x="3937" y="2287"/>
                      <a:pt x="4354" y="2287"/>
                    </a:cubicBezTo>
                    <a:cubicBezTo>
                      <a:pt x="4997" y="2287"/>
                      <a:pt x="5634" y="2125"/>
                      <a:pt x="6177" y="1749"/>
                    </a:cubicBezTo>
                    <a:cubicBezTo>
                      <a:pt x="6231" y="1710"/>
                      <a:pt x="6184" y="1639"/>
                      <a:pt x="6128" y="1639"/>
                    </a:cubicBezTo>
                    <a:cubicBezTo>
                      <a:pt x="6116" y="1639"/>
                      <a:pt x="6103" y="1643"/>
                      <a:pt x="6090" y="1652"/>
                    </a:cubicBezTo>
                    <a:cubicBezTo>
                      <a:pt x="5576" y="2006"/>
                      <a:pt x="4971" y="2159"/>
                      <a:pt x="4359" y="2159"/>
                    </a:cubicBezTo>
                    <a:cubicBezTo>
                      <a:pt x="3909" y="2159"/>
                      <a:pt x="3456" y="2076"/>
                      <a:pt x="3035" y="1932"/>
                    </a:cubicBezTo>
                    <a:cubicBezTo>
                      <a:pt x="1928" y="1554"/>
                      <a:pt x="1007" y="783"/>
                      <a:pt x="146" y="17"/>
                    </a:cubicBezTo>
                    <a:cubicBezTo>
                      <a:pt x="132" y="5"/>
                      <a:pt x="117"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114200" y="3379675"/>
                <a:ext cx="165125" cy="94800"/>
              </a:xfrm>
              <a:custGeom>
                <a:avLst/>
                <a:gdLst/>
                <a:ahLst/>
                <a:cxnLst/>
                <a:rect l="l" t="t" r="r" b="b"/>
                <a:pathLst>
                  <a:path w="6605" h="3792" extrusionOk="0">
                    <a:moveTo>
                      <a:pt x="2562" y="0"/>
                    </a:moveTo>
                    <a:cubicBezTo>
                      <a:pt x="2562" y="0"/>
                      <a:pt x="1382" y="395"/>
                      <a:pt x="1" y="1027"/>
                    </a:cubicBezTo>
                    <a:cubicBezTo>
                      <a:pt x="808" y="1918"/>
                      <a:pt x="2441" y="3440"/>
                      <a:pt x="4384" y="3752"/>
                    </a:cubicBezTo>
                    <a:cubicBezTo>
                      <a:pt x="4547" y="3779"/>
                      <a:pt x="4699" y="3791"/>
                      <a:pt x="4841" y="3791"/>
                    </a:cubicBezTo>
                    <a:cubicBezTo>
                      <a:pt x="6236" y="3791"/>
                      <a:pt x="6605" y="2581"/>
                      <a:pt x="6504" y="1508"/>
                    </a:cubicBezTo>
                    <a:cubicBezTo>
                      <a:pt x="4474" y="668"/>
                      <a:pt x="2562" y="0"/>
                      <a:pt x="2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1953600" y="3635325"/>
                <a:ext cx="487000" cy="430075"/>
              </a:xfrm>
              <a:custGeom>
                <a:avLst/>
                <a:gdLst/>
                <a:ahLst/>
                <a:cxnLst/>
                <a:rect l="l" t="t" r="r" b="b"/>
                <a:pathLst>
                  <a:path w="19480" h="17203" extrusionOk="0">
                    <a:moveTo>
                      <a:pt x="1178" y="0"/>
                    </a:moveTo>
                    <a:cubicBezTo>
                      <a:pt x="1178" y="0"/>
                      <a:pt x="906" y="1554"/>
                      <a:pt x="643" y="3710"/>
                    </a:cubicBezTo>
                    <a:cubicBezTo>
                      <a:pt x="519" y="4729"/>
                      <a:pt x="396" y="5882"/>
                      <a:pt x="304" y="7069"/>
                    </a:cubicBezTo>
                    <a:cubicBezTo>
                      <a:pt x="1" y="11034"/>
                      <a:pt x="50" y="15387"/>
                      <a:pt x="1554" y="16401"/>
                    </a:cubicBezTo>
                    <a:cubicBezTo>
                      <a:pt x="2283" y="16893"/>
                      <a:pt x="4660" y="17203"/>
                      <a:pt x="7386" y="17203"/>
                    </a:cubicBezTo>
                    <a:cubicBezTo>
                      <a:pt x="12756" y="17203"/>
                      <a:pt x="19480" y="16001"/>
                      <a:pt x="17639" y="12617"/>
                    </a:cubicBezTo>
                    <a:cubicBezTo>
                      <a:pt x="15786" y="9210"/>
                      <a:pt x="15930" y="4270"/>
                      <a:pt x="15993" y="3121"/>
                    </a:cubicBezTo>
                    <a:cubicBezTo>
                      <a:pt x="16001" y="2983"/>
                      <a:pt x="16006" y="2901"/>
                      <a:pt x="16008" y="2882"/>
                    </a:cubicBezTo>
                    <a:lnTo>
                      <a:pt x="16008" y="287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2300325" y="3429450"/>
                <a:ext cx="74825" cy="138750"/>
              </a:xfrm>
              <a:custGeom>
                <a:avLst/>
                <a:gdLst/>
                <a:ahLst/>
                <a:cxnLst/>
                <a:rect l="l" t="t" r="r" b="b"/>
                <a:pathLst>
                  <a:path w="2993" h="5550" extrusionOk="0">
                    <a:moveTo>
                      <a:pt x="158" y="0"/>
                    </a:moveTo>
                    <a:cubicBezTo>
                      <a:pt x="106" y="259"/>
                      <a:pt x="75" y="522"/>
                      <a:pt x="64" y="787"/>
                    </a:cubicBezTo>
                    <a:cubicBezTo>
                      <a:pt x="1" y="2304"/>
                      <a:pt x="609" y="3802"/>
                      <a:pt x="1773" y="4788"/>
                    </a:cubicBezTo>
                    <a:lnTo>
                      <a:pt x="1775" y="4788"/>
                    </a:lnTo>
                    <a:cubicBezTo>
                      <a:pt x="2139" y="5097"/>
                      <a:pt x="2542" y="5352"/>
                      <a:pt x="2972" y="5550"/>
                    </a:cubicBezTo>
                    <a:cubicBezTo>
                      <a:pt x="2980" y="5487"/>
                      <a:pt x="2987" y="5423"/>
                      <a:pt x="2993" y="5360"/>
                    </a:cubicBezTo>
                    <a:cubicBezTo>
                      <a:pt x="2218" y="4995"/>
                      <a:pt x="1535" y="4435"/>
                      <a:pt x="1050" y="3720"/>
                    </a:cubicBezTo>
                    <a:cubicBezTo>
                      <a:pt x="330" y="2657"/>
                      <a:pt x="96" y="1328"/>
                      <a:pt x="330" y="83"/>
                    </a:cubicBezTo>
                    <a:cubicBezTo>
                      <a:pt x="273" y="56"/>
                      <a:pt x="215" y="29"/>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2033250" y="3564325"/>
                <a:ext cx="332600" cy="165775"/>
              </a:xfrm>
              <a:custGeom>
                <a:avLst/>
                <a:gdLst/>
                <a:ahLst/>
                <a:cxnLst/>
                <a:rect l="l" t="t" r="r" b="b"/>
                <a:pathLst>
                  <a:path w="13304" h="6631" extrusionOk="0">
                    <a:moveTo>
                      <a:pt x="8270" y="1"/>
                    </a:moveTo>
                    <a:cubicBezTo>
                      <a:pt x="7245" y="1"/>
                      <a:pt x="6233" y="296"/>
                      <a:pt x="5324" y="765"/>
                    </a:cubicBezTo>
                    <a:cubicBezTo>
                      <a:pt x="3998" y="1452"/>
                      <a:pt x="2945" y="2474"/>
                      <a:pt x="2030" y="3625"/>
                    </a:cubicBezTo>
                    <a:cubicBezTo>
                      <a:pt x="1303" y="4536"/>
                      <a:pt x="665" y="5528"/>
                      <a:pt x="45" y="6497"/>
                    </a:cubicBezTo>
                    <a:cubicBezTo>
                      <a:pt x="1" y="6566"/>
                      <a:pt x="64" y="6631"/>
                      <a:pt x="127" y="6631"/>
                    </a:cubicBezTo>
                    <a:cubicBezTo>
                      <a:pt x="155" y="6631"/>
                      <a:pt x="183" y="6618"/>
                      <a:pt x="202" y="6589"/>
                    </a:cubicBezTo>
                    <a:cubicBezTo>
                      <a:pt x="841" y="5591"/>
                      <a:pt x="1484" y="4586"/>
                      <a:pt x="2228" y="3663"/>
                    </a:cubicBezTo>
                    <a:cubicBezTo>
                      <a:pt x="2399" y="3450"/>
                      <a:pt x="2575" y="3241"/>
                      <a:pt x="2759" y="3038"/>
                    </a:cubicBezTo>
                    <a:cubicBezTo>
                      <a:pt x="4169" y="1475"/>
                      <a:pt x="6137" y="184"/>
                      <a:pt x="8270" y="184"/>
                    </a:cubicBezTo>
                    <a:cubicBezTo>
                      <a:pt x="8630" y="184"/>
                      <a:pt x="8995" y="220"/>
                      <a:pt x="9362" y="299"/>
                    </a:cubicBezTo>
                    <a:cubicBezTo>
                      <a:pt x="10908" y="629"/>
                      <a:pt x="12166" y="1523"/>
                      <a:pt x="13269" y="2604"/>
                    </a:cubicBezTo>
                    <a:cubicBezTo>
                      <a:pt x="13281" y="2530"/>
                      <a:pt x="13292" y="2455"/>
                      <a:pt x="13304" y="2382"/>
                    </a:cubicBezTo>
                    <a:cubicBezTo>
                      <a:pt x="12968" y="2058"/>
                      <a:pt x="12615" y="1753"/>
                      <a:pt x="12239" y="1471"/>
                    </a:cubicBezTo>
                    <a:cubicBezTo>
                      <a:pt x="11246" y="728"/>
                      <a:pt x="10085" y="168"/>
                      <a:pt x="8840" y="32"/>
                    </a:cubicBezTo>
                    <a:cubicBezTo>
                      <a:pt x="8650" y="11"/>
                      <a:pt x="8460" y="1"/>
                      <a:pt x="8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957625" y="3679275"/>
                <a:ext cx="396625" cy="204825"/>
              </a:xfrm>
              <a:custGeom>
                <a:avLst/>
                <a:gdLst/>
                <a:ahLst/>
                <a:cxnLst/>
                <a:rect l="l" t="t" r="r" b="b"/>
                <a:pathLst>
                  <a:path w="15865" h="8193" extrusionOk="0">
                    <a:moveTo>
                      <a:pt x="12439" y="0"/>
                    </a:moveTo>
                    <a:cubicBezTo>
                      <a:pt x="11930" y="0"/>
                      <a:pt x="11443" y="62"/>
                      <a:pt x="10977" y="176"/>
                    </a:cubicBezTo>
                    <a:cubicBezTo>
                      <a:pt x="7706" y="970"/>
                      <a:pt x="5389" y="4287"/>
                      <a:pt x="2878" y="6330"/>
                    </a:cubicBezTo>
                    <a:cubicBezTo>
                      <a:pt x="2055" y="6999"/>
                      <a:pt x="1154" y="7582"/>
                      <a:pt x="160" y="7964"/>
                    </a:cubicBezTo>
                    <a:cubicBezTo>
                      <a:pt x="120" y="7979"/>
                      <a:pt x="79" y="7995"/>
                      <a:pt x="39" y="8008"/>
                    </a:cubicBezTo>
                    <a:cubicBezTo>
                      <a:pt x="28" y="8012"/>
                      <a:pt x="16" y="8018"/>
                      <a:pt x="5" y="8020"/>
                    </a:cubicBezTo>
                    <a:cubicBezTo>
                      <a:pt x="3" y="8077"/>
                      <a:pt x="3" y="8135"/>
                      <a:pt x="1" y="8192"/>
                    </a:cubicBezTo>
                    <a:cubicBezTo>
                      <a:pt x="56" y="8173"/>
                      <a:pt x="112" y="8152"/>
                      <a:pt x="166" y="8131"/>
                    </a:cubicBezTo>
                    <a:cubicBezTo>
                      <a:pt x="1077" y="7786"/>
                      <a:pt x="1934" y="7295"/>
                      <a:pt x="2728" y="6677"/>
                    </a:cubicBezTo>
                    <a:cubicBezTo>
                      <a:pt x="4384" y="5394"/>
                      <a:pt x="5725" y="3763"/>
                      <a:pt x="7328" y="2424"/>
                    </a:cubicBezTo>
                    <a:cubicBezTo>
                      <a:pt x="8537" y="1413"/>
                      <a:pt x="9945" y="548"/>
                      <a:pt x="11491" y="274"/>
                    </a:cubicBezTo>
                    <a:cubicBezTo>
                      <a:pt x="11823" y="215"/>
                      <a:pt x="12161" y="184"/>
                      <a:pt x="12505" y="184"/>
                    </a:cubicBezTo>
                    <a:cubicBezTo>
                      <a:pt x="12666" y="184"/>
                      <a:pt x="12829" y="191"/>
                      <a:pt x="12993" y="205"/>
                    </a:cubicBezTo>
                    <a:cubicBezTo>
                      <a:pt x="13935" y="289"/>
                      <a:pt x="14848" y="596"/>
                      <a:pt x="15654" y="1083"/>
                    </a:cubicBezTo>
                    <a:cubicBezTo>
                      <a:pt x="15713" y="1118"/>
                      <a:pt x="15774" y="1158"/>
                      <a:pt x="15836" y="1196"/>
                    </a:cubicBezTo>
                    <a:cubicBezTo>
                      <a:pt x="15838" y="1198"/>
                      <a:pt x="15840" y="1198"/>
                      <a:pt x="15842" y="1200"/>
                    </a:cubicBezTo>
                    <a:cubicBezTo>
                      <a:pt x="15844" y="1158"/>
                      <a:pt x="15845" y="1133"/>
                      <a:pt x="15847" y="1124"/>
                    </a:cubicBezTo>
                    <a:lnTo>
                      <a:pt x="15847" y="1120"/>
                    </a:lnTo>
                    <a:cubicBezTo>
                      <a:pt x="15853" y="1081"/>
                      <a:pt x="15859" y="1041"/>
                      <a:pt x="15865" y="1003"/>
                    </a:cubicBezTo>
                    <a:cubicBezTo>
                      <a:pt x="14992" y="448"/>
                      <a:pt x="13987" y="105"/>
                      <a:pt x="12949" y="21"/>
                    </a:cubicBezTo>
                    <a:cubicBezTo>
                      <a:pt x="12776" y="7"/>
                      <a:pt x="12606" y="0"/>
                      <a:pt x="1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2208000" y="3759050"/>
                <a:ext cx="145000" cy="273875"/>
              </a:xfrm>
              <a:custGeom>
                <a:avLst/>
                <a:gdLst/>
                <a:ahLst/>
                <a:cxnLst/>
                <a:rect l="l" t="t" r="r" b="b"/>
                <a:pathLst>
                  <a:path w="5800" h="10955" extrusionOk="0">
                    <a:moveTo>
                      <a:pt x="5070" y="1"/>
                    </a:moveTo>
                    <a:cubicBezTo>
                      <a:pt x="4942" y="1"/>
                      <a:pt x="4815" y="7"/>
                      <a:pt x="4689" y="18"/>
                    </a:cubicBezTo>
                    <a:cubicBezTo>
                      <a:pt x="3371" y="141"/>
                      <a:pt x="2130" y="833"/>
                      <a:pt x="1286" y="1846"/>
                    </a:cubicBezTo>
                    <a:cubicBezTo>
                      <a:pt x="400" y="2909"/>
                      <a:pt x="1" y="4290"/>
                      <a:pt x="118" y="5661"/>
                    </a:cubicBezTo>
                    <a:cubicBezTo>
                      <a:pt x="120" y="5684"/>
                      <a:pt x="122" y="5707"/>
                      <a:pt x="126" y="5730"/>
                    </a:cubicBezTo>
                    <a:cubicBezTo>
                      <a:pt x="400" y="8560"/>
                      <a:pt x="2773" y="10683"/>
                      <a:pt x="5558" y="10954"/>
                    </a:cubicBezTo>
                    <a:cubicBezTo>
                      <a:pt x="5562" y="10954"/>
                      <a:pt x="5565" y="10954"/>
                      <a:pt x="5568" y="10954"/>
                    </a:cubicBezTo>
                    <a:cubicBezTo>
                      <a:pt x="5675" y="10954"/>
                      <a:pt x="5670" y="10783"/>
                      <a:pt x="5558" y="10773"/>
                    </a:cubicBezTo>
                    <a:cubicBezTo>
                      <a:pt x="4119" y="10633"/>
                      <a:pt x="2742" y="9979"/>
                      <a:pt x="1750" y="8924"/>
                    </a:cubicBezTo>
                    <a:cubicBezTo>
                      <a:pt x="918" y="8038"/>
                      <a:pt x="429" y="6893"/>
                      <a:pt x="317" y="5719"/>
                    </a:cubicBezTo>
                    <a:cubicBezTo>
                      <a:pt x="177" y="4269"/>
                      <a:pt x="613" y="2774"/>
                      <a:pt x="1681" y="1679"/>
                    </a:cubicBezTo>
                    <a:cubicBezTo>
                      <a:pt x="2554" y="785"/>
                      <a:pt x="3774" y="194"/>
                      <a:pt x="5034" y="181"/>
                    </a:cubicBezTo>
                    <a:cubicBezTo>
                      <a:pt x="5050" y="181"/>
                      <a:pt x="5066" y="181"/>
                      <a:pt x="5082" y="181"/>
                    </a:cubicBezTo>
                    <a:cubicBezTo>
                      <a:pt x="5227" y="181"/>
                      <a:pt x="5374" y="189"/>
                      <a:pt x="5520" y="208"/>
                    </a:cubicBezTo>
                    <a:cubicBezTo>
                      <a:pt x="5614" y="217"/>
                      <a:pt x="5708" y="231"/>
                      <a:pt x="5800" y="250"/>
                    </a:cubicBezTo>
                    <a:cubicBezTo>
                      <a:pt x="5798" y="187"/>
                      <a:pt x="5796" y="127"/>
                      <a:pt x="5794" y="66"/>
                    </a:cubicBezTo>
                    <a:cubicBezTo>
                      <a:pt x="5710" y="50"/>
                      <a:pt x="5625" y="37"/>
                      <a:pt x="5541" y="27"/>
                    </a:cubicBezTo>
                    <a:cubicBezTo>
                      <a:pt x="5384" y="9"/>
                      <a:pt x="5226" y="1"/>
                      <a:pt x="5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1960025" y="3806450"/>
                <a:ext cx="228775" cy="222425"/>
              </a:xfrm>
              <a:custGeom>
                <a:avLst/>
                <a:gdLst/>
                <a:ahLst/>
                <a:cxnLst/>
                <a:rect l="l" t="t" r="r" b="b"/>
                <a:pathLst>
                  <a:path w="9151" h="8897" extrusionOk="0">
                    <a:moveTo>
                      <a:pt x="6826" y="1"/>
                    </a:moveTo>
                    <a:cubicBezTo>
                      <a:pt x="6685" y="1"/>
                      <a:pt x="6542" y="12"/>
                      <a:pt x="6400" y="34"/>
                    </a:cubicBezTo>
                    <a:cubicBezTo>
                      <a:pt x="4727" y="297"/>
                      <a:pt x="3340" y="1659"/>
                      <a:pt x="2310" y="2910"/>
                    </a:cubicBezTo>
                    <a:cubicBezTo>
                      <a:pt x="1934" y="3366"/>
                      <a:pt x="1574" y="3857"/>
                      <a:pt x="1213" y="4362"/>
                    </a:cubicBezTo>
                    <a:cubicBezTo>
                      <a:pt x="814" y="4920"/>
                      <a:pt x="415" y="5495"/>
                      <a:pt x="1" y="6054"/>
                    </a:cubicBezTo>
                    <a:lnTo>
                      <a:pt x="1" y="6056"/>
                    </a:lnTo>
                    <a:cubicBezTo>
                      <a:pt x="8" y="6142"/>
                      <a:pt x="18" y="6230"/>
                      <a:pt x="27" y="6315"/>
                    </a:cubicBezTo>
                    <a:cubicBezTo>
                      <a:pt x="513" y="5670"/>
                      <a:pt x="969" y="5002"/>
                      <a:pt x="1441" y="4348"/>
                    </a:cubicBezTo>
                    <a:cubicBezTo>
                      <a:pt x="1675" y="4020"/>
                      <a:pt x="1915" y="3698"/>
                      <a:pt x="2164" y="3382"/>
                    </a:cubicBezTo>
                    <a:cubicBezTo>
                      <a:pt x="3164" y="2104"/>
                      <a:pt x="4441" y="738"/>
                      <a:pt x="6060" y="293"/>
                    </a:cubicBezTo>
                    <a:cubicBezTo>
                      <a:pt x="6310" y="225"/>
                      <a:pt x="6564" y="188"/>
                      <a:pt x="6813" y="188"/>
                    </a:cubicBezTo>
                    <a:cubicBezTo>
                      <a:pt x="7463" y="188"/>
                      <a:pt x="8076" y="439"/>
                      <a:pt x="8475" y="1026"/>
                    </a:cubicBezTo>
                    <a:cubicBezTo>
                      <a:pt x="9022" y="1828"/>
                      <a:pt x="8993" y="2846"/>
                      <a:pt x="8855" y="3765"/>
                    </a:cubicBezTo>
                    <a:cubicBezTo>
                      <a:pt x="8850" y="3813"/>
                      <a:pt x="8842" y="3859"/>
                      <a:pt x="8834" y="3907"/>
                    </a:cubicBezTo>
                    <a:cubicBezTo>
                      <a:pt x="8556" y="5635"/>
                      <a:pt x="7911" y="7289"/>
                      <a:pt x="6970" y="8764"/>
                    </a:cubicBezTo>
                    <a:cubicBezTo>
                      <a:pt x="6926" y="8832"/>
                      <a:pt x="6988" y="8896"/>
                      <a:pt x="7052" y="8896"/>
                    </a:cubicBezTo>
                    <a:cubicBezTo>
                      <a:pt x="7080" y="8896"/>
                      <a:pt x="7108" y="8884"/>
                      <a:pt x="7127" y="8854"/>
                    </a:cubicBezTo>
                    <a:cubicBezTo>
                      <a:pt x="8067" y="7385"/>
                      <a:pt x="8788" y="5653"/>
                      <a:pt x="9034" y="3894"/>
                    </a:cubicBezTo>
                    <a:cubicBezTo>
                      <a:pt x="9078" y="3581"/>
                      <a:pt x="9107" y="3266"/>
                      <a:pt x="9118" y="2952"/>
                    </a:cubicBezTo>
                    <a:cubicBezTo>
                      <a:pt x="9151" y="2139"/>
                      <a:pt x="8984" y="1287"/>
                      <a:pt x="8424" y="667"/>
                    </a:cubicBezTo>
                    <a:cubicBezTo>
                      <a:pt x="8005" y="205"/>
                      <a:pt x="7426" y="1"/>
                      <a:pt x="6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1972025" y="3950775"/>
                <a:ext cx="136250" cy="107375"/>
              </a:xfrm>
              <a:custGeom>
                <a:avLst/>
                <a:gdLst/>
                <a:ahLst/>
                <a:cxnLst/>
                <a:rect l="l" t="t" r="r" b="b"/>
                <a:pathLst>
                  <a:path w="5450" h="4295" extrusionOk="0">
                    <a:moveTo>
                      <a:pt x="3495" y="1"/>
                    </a:moveTo>
                    <a:cubicBezTo>
                      <a:pt x="2953" y="1"/>
                      <a:pt x="2405" y="215"/>
                      <a:pt x="1949" y="482"/>
                    </a:cubicBezTo>
                    <a:cubicBezTo>
                      <a:pt x="1103" y="981"/>
                      <a:pt x="426" y="1731"/>
                      <a:pt x="0" y="2607"/>
                    </a:cubicBezTo>
                    <a:cubicBezTo>
                      <a:pt x="31" y="2688"/>
                      <a:pt x="62" y="2765"/>
                      <a:pt x="96" y="2838"/>
                    </a:cubicBezTo>
                    <a:cubicBezTo>
                      <a:pt x="624" y="1650"/>
                      <a:pt x="1613" y="630"/>
                      <a:pt x="2864" y="279"/>
                    </a:cubicBezTo>
                    <a:cubicBezTo>
                      <a:pt x="3061" y="224"/>
                      <a:pt x="3255" y="196"/>
                      <a:pt x="3442" y="196"/>
                    </a:cubicBezTo>
                    <a:cubicBezTo>
                      <a:pt x="4196" y="196"/>
                      <a:pt x="4829" y="639"/>
                      <a:pt x="5049" y="1458"/>
                    </a:cubicBezTo>
                    <a:cubicBezTo>
                      <a:pt x="5298" y="2391"/>
                      <a:pt x="4911" y="3333"/>
                      <a:pt x="4562" y="4186"/>
                    </a:cubicBezTo>
                    <a:cubicBezTo>
                      <a:pt x="4534" y="4251"/>
                      <a:pt x="4588" y="4295"/>
                      <a:pt x="4644" y="4295"/>
                    </a:cubicBezTo>
                    <a:cubicBezTo>
                      <a:pt x="4681" y="4295"/>
                      <a:pt x="4719" y="4276"/>
                      <a:pt x="4736" y="4234"/>
                    </a:cubicBezTo>
                    <a:cubicBezTo>
                      <a:pt x="5084" y="3386"/>
                      <a:pt x="5450" y="2469"/>
                      <a:pt x="5254" y="1537"/>
                    </a:cubicBezTo>
                    <a:cubicBezTo>
                      <a:pt x="5122" y="904"/>
                      <a:pt x="4729" y="321"/>
                      <a:pt x="4100" y="100"/>
                    </a:cubicBezTo>
                    <a:cubicBezTo>
                      <a:pt x="3903" y="31"/>
                      <a:pt x="3699" y="1"/>
                      <a:pt x="3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2120900" y="3943875"/>
                <a:ext cx="220575" cy="38625"/>
              </a:xfrm>
              <a:custGeom>
                <a:avLst/>
                <a:gdLst/>
                <a:ahLst/>
                <a:cxnLst/>
                <a:rect l="l" t="t" r="r" b="b"/>
                <a:pathLst>
                  <a:path w="8823" h="1545" extrusionOk="0">
                    <a:moveTo>
                      <a:pt x="108" y="0"/>
                    </a:moveTo>
                    <a:cubicBezTo>
                      <a:pt x="46" y="0"/>
                      <a:pt x="1" y="86"/>
                      <a:pt x="67" y="119"/>
                    </a:cubicBezTo>
                    <a:cubicBezTo>
                      <a:pt x="1928" y="1060"/>
                      <a:pt x="3997" y="1545"/>
                      <a:pt x="6071" y="1545"/>
                    </a:cubicBezTo>
                    <a:cubicBezTo>
                      <a:pt x="6966" y="1545"/>
                      <a:pt x="7862" y="1455"/>
                      <a:pt x="8743" y="1272"/>
                    </a:cubicBezTo>
                    <a:cubicBezTo>
                      <a:pt x="8822" y="1256"/>
                      <a:pt x="8803" y="1140"/>
                      <a:pt x="8731" y="1140"/>
                    </a:cubicBezTo>
                    <a:cubicBezTo>
                      <a:pt x="8726" y="1140"/>
                      <a:pt x="8721" y="1141"/>
                      <a:pt x="8716" y="1142"/>
                    </a:cubicBezTo>
                    <a:cubicBezTo>
                      <a:pt x="7843" y="1323"/>
                      <a:pt x="6955" y="1412"/>
                      <a:pt x="6068" y="1412"/>
                    </a:cubicBezTo>
                    <a:cubicBezTo>
                      <a:pt x="4020" y="1412"/>
                      <a:pt x="1977" y="936"/>
                      <a:pt x="139"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1980550" y="3606550"/>
                <a:ext cx="41350" cy="436275"/>
              </a:xfrm>
              <a:custGeom>
                <a:avLst/>
                <a:gdLst/>
                <a:ahLst/>
                <a:cxnLst/>
                <a:rect l="l" t="t" r="r" b="b"/>
                <a:pathLst>
                  <a:path w="1654" h="17451" extrusionOk="0">
                    <a:moveTo>
                      <a:pt x="1569" y="1"/>
                    </a:moveTo>
                    <a:cubicBezTo>
                      <a:pt x="1544" y="1"/>
                      <a:pt x="1520" y="14"/>
                      <a:pt x="1510" y="45"/>
                    </a:cubicBezTo>
                    <a:cubicBezTo>
                      <a:pt x="781" y="2327"/>
                      <a:pt x="380" y="4714"/>
                      <a:pt x="189" y="7098"/>
                    </a:cubicBezTo>
                    <a:cubicBezTo>
                      <a:pt x="1" y="9427"/>
                      <a:pt x="10" y="11786"/>
                      <a:pt x="300" y="14107"/>
                    </a:cubicBezTo>
                    <a:cubicBezTo>
                      <a:pt x="438" y="15220"/>
                      <a:pt x="643" y="16329"/>
                      <a:pt x="977" y="17401"/>
                    </a:cubicBezTo>
                    <a:cubicBezTo>
                      <a:pt x="987" y="17435"/>
                      <a:pt x="1017" y="17451"/>
                      <a:pt x="1045" y="17451"/>
                    </a:cubicBezTo>
                    <a:cubicBezTo>
                      <a:pt x="1085" y="17451"/>
                      <a:pt x="1123" y="17421"/>
                      <a:pt x="1107" y="17372"/>
                    </a:cubicBezTo>
                    <a:cubicBezTo>
                      <a:pt x="490" y="15377"/>
                      <a:pt x="275" y="13256"/>
                      <a:pt x="215" y="11176"/>
                    </a:cubicBezTo>
                    <a:cubicBezTo>
                      <a:pt x="145" y="8761"/>
                      <a:pt x="309" y="6333"/>
                      <a:pt x="714" y="3952"/>
                    </a:cubicBezTo>
                    <a:cubicBezTo>
                      <a:pt x="935" y="2646"/>
                      <a:pt x="1234" y="1351"/>
                      <a:pt x="1637" y="89"/>
                    </a:cubicBezTo>
                    <a:cubicBezTo>
                      <a:pt x="1654" y="37"/>
                      <a:pt x="1610"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2027650" y="3822675"/>
                <a:ext cx="320175" cy="101550"/>
              </a:xfrm>
              <a:custGeom>
                <a:avLst/>
                <a:gdLst/>
                <a:ahLst/>
                <a:cxnLst/>
                <a:rect l="l" t="t" r="r" b="b"/>
                <a:pathLst>
                  <a:path w="12807" h="4062" extrusionOk="0">
                    <a:moveTo>
                      <a:pt x="12705" y="1"/>
                    </a:moveTo>
                    <a:cubicBezTo>
                      <a:pt x="12691" y="1"/>
                      <a:pt x="12676" y="6"/>
                      <a:pt x="12663" y="16"/>
                    </a:cubicBezTo>
                    <a:cubicBezTo>
                      <a:pt x="9943" y="2205"/>
                      <a:pt x="6574" y="3546"/>
                      <a:pt x="3100" y="3859"/>
                    </a:cubicBezTo>
                    <a:cubicBezTo>
                      <a:pt x="2583" y="3905"/>
                      <a:pt x="2065" y="3928"/>
                      <a:pt x="1546" y="3928"/>
                    </a:cubicBezTo>
                    <a:cubicBezTo>
                      <a:pt x="1061" y="3928"/>
                      <a:pt x="576" y="3908"/>
                      <a:pt x="92" y="3868"/>
                    </a:cubicBezTo>
                    <a:cubicBezTo>
                      <a:pt x="90" y="3868"/>
                      <a:pt x="88" y="3868"/>
                      <a:pt x="85" y="3868"/>
                    </a:cubicBezTo>
                    <a:cubicBezTo>
                      <a:pt x="6" y="3868"/>
                      <a:pt x="1" y="3995"/>
                      <a:pt x="85" y="4002"/>
                    </a:cubicBezTo>
                    <a:cubicBezTo>
                      <a:pt x="564" y="4042"/>
                      <a:pt x="1044" y="4062"/>
                      <a:pt x="1523" y="4062"/>
                    </a:cubicBezTo>
                    <a:cubicBezTo>
                      <a:pt x="4577" y="4062"/>
                      <a:pt x="7623" y="3268"/>
                      <a:pt x="10292" y="1777"/>
                    </a:cubicBezTo>
                    <a:cubicBezTo>
                      <a:pt x="11157" y="1294"/>
                      <a:pt x="11980" y="738"/>
                      <a:pt x="12753" y="116"/>
                    </a:cubicBezTo>
                    <a:cubicBezTo>
                      <a:pt x="12807" y="73"/>
                      <a:pt x="12760" y="1"/>
                      <a:pt x="1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2355900" y="3580575"/>
                <a:ext cx="21675" cy="109575"/>
              </a:xfrm>
              <a:custGeom>
                <a:avLst/>
                <a:gdLst/>
                <a:ahLst/>
                <a:cxnLst/>
                <a:rect l="l" t="t" r="r" b="b"/>
                <a:pathLst>
                  <a:path w="867" h="4383" extrusionOk="0">
                    <a:moveTo>
                      <a:pt x="797" y="0"/>
                    </a:moveTo>
                    <a:cubicBezTo>
                      <a:pt x="765" y="0"/>
                      <a:pt x="731" y="20"/>
                      <a:pt x="726" y="61"/>
                    </a:cubicBezTo>
                    <a:cubicBezTo>
                      <a:pt x="532" y="1486"/>
                      <a:pt x="198" y="2889"/>
                      <a:pt x="7" y="4314"/>
                    </a:cubicBezTo>
                    <a:cubicBezTo>
                      <a:pt x="1" y="4359"/>
                      <a:pt x="34" y="4383"/>
                      <a:pt x="70" y="4383"/>
                    </a:cubicBezTo>
                    <a:cubicBezTo>
                      <a:pt x="102" y="4383"/>
                      <a:pt x="135" y="4363"/>
                      <a:pt x="141" y="4322"/>
                    </a:cubicBezTo>
                    <a:cubicBezTo>
                      <a:pt x="335" y="2896"/>
                      <a:pt x="668" y="1494"/>
                      <a:pt x="860" y="69"/>
                    </a:cubicBezTo>
                    <a:cubicBezTo>
                      <a:pt x="866" y="24"/>
                      <a:pt x="832"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2138750" y="3393525"/>
                <a:ext cx="139500" cy="167500"/>
              </a:xfrm>
              <a:custGeom>
                <a:avLst/>
                <a:gdLst/>
                <a:ahLst/>
                <a:cxnLst/>
                <a:rect l="l" t="t" r="r" b="b"/>
                <a:pathLst>
                  <a:path w="5580" h="6700" extrusionOk="0">
                    <a:moveTo>
                      <a:pt x="112" y="0"/>
                    </a:moveTo>
                    <a:cubicBezTo>
                      <a:pt x="60" y="0"/>
                      <a:pt x="1" y="46"/>
                      <a:pt x="12" y="114"/>
                    </a:cubicBezTo>
                    <a:cubicBezTo>
                      <a:pt x="208" y="1246"/>
                      <a:pt x="410" y="2383"/>
                      <a:pt x="791" y="3469"/>
                    </a:cubicBezTo>
                    <a:cubicBezTo>
                      <a:pt x="1104" y="4351"/>
                      <a:pt x="1539" y="5232"/>
                      <a:pt x="2186" y="5920"/>
                    </a:cubicBezTo>
                    <a:cubicBezTo>
                      <a:pt x="2568" y="6327"/>
                      <a:pt x="3125" y="6700"/>
                      <a:pt x="3688" y="6700"/>
                    </a:cubicBezTo>
                    <a:cubicBezTo>
                      <a:pt x="3902" y="6700"/>
                      <a:pt x="4118" y="6646"/>
                      <a:pt x="4325" y="6519"/>
                    </a:cubicBezTo>
                    <a:cubicBezTo>
                      <a:pt x="5079" y="6057"/>
                      <a:pt x="5282" y="4965"/>
                      <a:pt x="5408" y="4167"/>
                    </a:cubicBezTo>
                    <a:cubicBezTo>
                      <a:pt x="5579" y="3085"/>
                      <a:pt x="5537" y="1984"/>
                      <a:pt x="5301" y="916"/>
                    </a:cubicBezTo>
                    <a:cubicBezTo>
                      <a:pt x="5291" y="871"/>
                      <a:pt x="5257" y="851"/>
                      <a:pt x="5222" y="851"/>
                    </a:cubicBezTo>
                    <a:cubicBezTo>
                      <a:pt x="5169" y="851"/>
                      <a:pt x="5112" y="896"/>
                      <a:pt x="5127" y="964"/>
                    </a:cubicBezTo>
                    <a:cubicBezTo>
                      <a:pt x="5380" y="2111"/>
                      <a:pt x="5403" y="3300"/>
                      <a:pt x="5173" y="4453"/>
                    </a:cubicBezTo>
                    <a:cubicBezTo>
                      <a:pt x="5021" y="5218"/>
                      <a:pt x="4737" y="6421"/>
                      <a:pt x="3786" y="6517"/>
                    </a:cubicBezTo>
                    <a:cubicBezTo>
                      <a:pt x="3743" y="6521"/>
                      <a:pt x="3701" y="6523"/>
                      <a:pt x="3660" y="6523"/>
                    </a:cubicBezTo>
                    <a:cubicBezTo>
                      <a:pt x="2802" y="6523"/>
                      <a:pt x="2124" y="5645"/>
                      <a:pt x="1712" y="4992"/>
                    </a:cubicBezTo>
                    <a:cubicBezTo>
                      <a:pt x="784" y="3519"/>
                      <a:pt x="479" y="1756"/>
                      <a:pt x="187" y="66"/>
                    </a:cubicBezTo>
                    <a:cubicBezTo>
                      <a:pt x="179" y="20"/>
                      <a:pt x="147" y="0"/>
                      <a:pt x="1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2169875" y="3160175"/>
                <a:ext cx="238475" cy="172975"/>
              </a:xfrm>
              <a:custGeom>
                <a:avLst/>
                <a:gdLst/>
                <a:ahLst/>
                <a:cxnLst/>
                <a:rect l="l" t="t" r="r" b="b"/>
                <a:pathLst>
                  <a:path w="9539" h="6919" extrusionOk="0">
                    <a:moveTo>
                      <a:pt x="1583" y="1"/>
                    </a:moveTo>
                    <a:cubicBezTo>
                      <a:pt x="1560" y="1"/>
                      <a:pt x="1538" y="3"/>
                      <a:pt x="1518" y="8"/>
                    </a:cubicBezTo>
                    <a:cubicBezTo>
                      <a:pt x="1169" y="96"/>
                      <a:pt x="1449" y="718"/>
                      <a:pt x="1449" y="718"/>
                    </a:cubicBezTo>
                    <a:cubicBezTo>
                      <a:pt x="1449" y="718"/>
                      <a:pt x="1310" y="674"/>
                      <a:pt x="1170" y="674"/>
                    </a:cubicBezTo>
                    <a:cubicBezTo>
                      <a:pt x="1027" y="674"/>
                      <a:pt x="883" y="719"/>
                      <a:pt x="883" y="900"/>
                    </a:cubicBezTo>
                    <a:cubicBezTo>
                      <a:pt x="883" y="1184"/>
                      <a:pt x="1112" y="1270"/>
                      <a:pt x="1112" y="1270"/>
                    </a:cubicBezTo>
                    <a:cubicBezTo>
                      <a:pt x="1112" y="1270"/>
                      <a:pt x="1" y="2172"/>
                      <a:pt x="308" y="3507"/>
                    </a:cubicBezTo>
                    <a:cubicBezTo>
                      <a:pt x="617" y="4842"/>
                      <a:pt x="778" y="6076"/>
                      <a:pt x="438" y="6438"/>
                    </a:cubicBezTo>
                    <a:cubicBezTo>
                      <a:pt x="203" y="6688"/>
                      <a:pt x="672" y="6918"/>
                      <a:pt x="938" y="6918"/>
                    </a:cubicBezTo>
                    <a:cubicBezTo>
                      <a:pt x="1056" y="6918"/>
                      <a:pt x="1134" y="6874"/>
                      <a:pt x="1094" y="6766"/>
                    </a:cubicBezTo>
                    <a:cubicBezTo>
                      <a:pt x="743" y="5815"/>
                      <a:pt x="6040" y="4011"/>
                      <a:pt x="6040" y="4011"/>
                    </a:cubicBezTo>
                    <a:lnTo>
                      <a:pt x="6041" y="4011"/>
                    </a:lnTo>
                    <a:cubicBezTo>
                      <a:pt x="6041" y="4011"/>
                      <a:pt x="6462" y="4052"/>
                      <a:pt x="6984" y="4052"/>
                    </a:cubicBezTo>
                    <a:cubicBezTo>
                      <a:pt x="7695" y="4052"/>
                      <a:pt x="8594" y="3977"/>
                      <a:pt x="8875" y="3618"/>
                    </a:cubicBezTo>
                    <a:cubicBezTo>
                      <a:pt x="9360" y="2997"/>
                      <a:pt x="7860" y="2947"/>
                      <a:pt x="7860" y="2947"/>
                    </a:cubicBezTo>
                    <a:cubicBezTo>
                      <a:pt x="7860" y="2947"/>
                      <a:pt x="9538" y="2076"/>
                      <a:pt x="8934" y="1575"/>
                    </a:cubicBezTo>
                    <a:cubicBezTo>
                      <a:pt x="8821" y="1481"/>
                      <a:pt x="8691" y="1443"/>
                      <a:pt x="8556" y="1443"/>
                    </a:cubicBezTo>
                    <a:cubicBezTo>
                      <a:pt x="7970" y="1443"/>
                      <a:pt x="7273" y="2157"/>
                      <a:pt x="7273" y="2157"/>
                    </a:cubicBezTo>
                    <a:cubicBezTo>
                      <a:pt x="7273" y="2157"/>
                      <a:pt x="8286" y="1017"/>
                      <a:pt x="7860" y="641"/>
                    </a:cubicBezTo>
                    <a:cubicBezTo>
                      <a:pt x="7790" y="579"/>
                      <a:pt x="7710" y="553"/>
                      <a:pt x="7624" y="553"/>
                    </a:cubicBezTo>
                    <a:cubicBezTo>
                      <a:pt x="7187" y="553"/>
                      <a:pt x="6615" y="1226"/>
                      <a:pt x="6615" y="1226"/>
                    </a:cubicBezTo>
                    <a:cubicBezTo>
                      <a:pt x="6615" y="1226"/>
                      <a:pt x="5414" y="535"/>
                      <a:pt x="3838" y="535"/>
                    </a:cubicBezTo>
                    <a:cubicBezTo>
                      <a:pt x="3504" y="535"/>
                      <a:pt x="3154" y="566"/>
                      <a:pt x="2794" y="641"/>
                    </a:cubicBezTo>
                    <a:cubicBezTo>
                      <a:pt x="2794" y="641"/>
                      <a:pt x="197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2154550" y="3309075"/>
                <a:ext cx="109600" cy="140200"/>
              </a:xfrm>
              <a:custGeom>
                <a:avLst/>
                <a:gdLst/>
                <a:ahLst/>
                <a:cxnLst/>
                <a:rect l="l" t="t" r="r" b="b"/>
                <a:pathLst>
                  <a:path w="4384" h="5608" extrusionOk="0">
                    <a:moveTo>
                      <a:pt x="1665" y="1"/>
                    </a:moveTo>
                    <a:cubicBezTo>
                      <a:pt x="1255" y="1401"/>
                      <a:pt x="687" y="2533"/>
                      <a:pt x="0" y="3459"/>
                    </a:cubicBezTo>
                    <a:cubicBezTo>
                      <a:pt x="0" y="3459"/>
                      <a:pt x="965" y="5608"/>
                      <a:pt x="2919" y="5608"/>
                    </a:cubicBezTo>
                    <a:cubicBezTo>
                      <a:pt x="3243" y="5608"/>
                      <a:pt x="3595" y="5548"/>
                      <a:pt x="3975" y="5410"/>
                    </a:cubicBezTo>
                    <a:lnTo>
                      <a:pt x="4166" y="3663"/>
                    </a:lnTo>
                    <a:lnTo>
                      <a:pt x="4295" y="2508"/>
                    </a:lnTo>
                    <a:lnTo>
                      <a:pt x="4383" y="1700"/>
                    </a:lnTo>
                    <a:lnTo>
                      <a:pt x="166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2202300" y="3343175"/>
                <a:ext cx="59650" cy="68450"/>
              </a:xfrm>
              <a:custGeom>
                <a:avLst/>
                <a:gdLst/>
                <a:ahLst/>
                <a:cxnLst/>
                <a:rect l="l" t="t" r="r" b="b"/>
                <a:pathLst>
                  <a:path w="2386" h="2738" extrusionOk="0">
                    <a:moveTo>
                      <a:pt x="1" y="0"/>
                    </a:moveTo>
                    <a:lnTo>
                      <a:pt x="1" y="0"/>
                    </a:lnTo>
                    <a:cubicBezTo>
                      <a:pt x="673" y="2083"/>
                      <a:pt x="1760" y="2738"/>
                      <a:pt x="2207" y="2738"/>
                    </a:cubicBezTo>
                    <a:cubicBezTo>
                      <a:pt x="2207" y="2738"/>
                      <a:pt x="2208" y="2738"/>
                      <a:pt x="2209" y="2738"/>
                    </a:cubicBezTo>
                    <a:lnTo>
                      <a:pt x="2385" y="1144"/>
                    </a:lnTo>
                    <a:lnTo>
                      <a:pt x="1" y="0"/>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2193000" y="3205175"/>
                <a:ext cx="151900" cy="180425"/>
              </a:xfrm>
              <a:custGeom>
                <a:avLst/>
                <a:gdLst/>
                <a:ahLst/>
                <a:cxnLst/>
                <a:rect l="l" t="t" r="r" b="b"/>
                <a:pathLst>
                  <a:path w="6076" h="7217" extrusionOk="0">
                    <a:moveTo>
                      <a:pt x="2677" y="0"/>
                    </a:moveTo>
                    <a:cubicBezTo>
                      <a:pt x="1487" y="0"/>
                      <a:pt x="920" y="724"/>
                      <a:pt x="605" y="1519"/>
                    </a:cubicBezTo>
                    <a:cubicBezTo>
                      <a:pt x="352" y="2152"/>
                      <a:pt x="259" y="2831"/>
                      <a:pt x="135" y="3226"/>
                    </a:cubicBezTo>
                    <a:cubicBezTo>
                      <a:pt x="98" y="3349"/>
                      <a:pt x="68" y="3464"/>
                      <a:pt x="48" y="3575"/>
                    </a:cubicBezTo>
                    <a:cubicBezTo>
                      <a:pt x="2" y="3832"/>
                      <a:pt x="0" y="4070"/>
                      <a:pt x="39" y="4325"/>
                    </a:cubicBezTo>
                    <a:cubicBezTo>
                      <a:pt x="81" y="4613"/>
                      <a:pt x="171" y="4924"/>
                      <a:pt x="298" y="5317"/>
                    </a:cubicBezTo>
                    <a:cubicBezTo>
                      <a:pt x="321" y="5384"/>
                      <a:pt x="344" y="5455"/>
                      <a:pt x="369" y="5530"/>
                    </a:cubicBezTo>
                    <a:cubicBezTo>
                      <a:pt x="630" y="6305"/>
                      <a:pt x="1320" y="6794"/>
                      <a:pt x="2063" y="7044"/>
                    </a:cubicBezTo>
                    <a:cubicBezTo>
                      <a:pt x="2415" y="7161"/>
                      <a:pt x="2724" y="7217"/>
                      <a:pt x="2998" y="7217"/>
                    </a:cubicBezTo>
                    <a:cubicBezTo>
                      <a:pt x="4022" y="7217"/>
                      <a:pt x="4542" y="6437"/>
                      <a:pt x="4925" y="5221"/>
                    </a:cubicBezTo>
                    <a:cubicBezTo>
                      <a:pt x="5013" y="4945"/>
                      <a:pt x="5092" y="4646"/>
                      <a:pt x="5170" y="4329"/>
                    </a:cubicBezTo>
                    <a:cubicBezTo>
                      <a:pt x="5487" y="3033"/>
                      <a:pt x="6076" y="2451"/>
                      <a:pt x="5922" y="1857"/>
                    </a:cubicBezTo>
                    <a:lnTo>
                      <a:pt x="5920" y="1857"/>
                    </a:lnTo>
                    <a:cubicBezTo>
                      <a:pt x="5907" y="1826"/>
                      <a:pt x="5893" y="1797"/>
                      <a:pt x="5878" y="1768"/>
                    </a:cubicBezTo>
                    <a:cubicBezTo>
                      <a:pt x="5533" y="1080"/>
                      <a:pt x="4921" y="560"/>
                      <a:pt x="4194" y="303"/>
                    </a:cubicBezTo>
                    <a:cubicBezTo>
                      <a:pt x="4054" y="253"/>
                      <a:pt x="3919" y="209"/>
                      <a:pt x="3787" y="172"/>
                    </a:cubicBezTo>
                    <a:cubicBezTo>
                      <a:pt x="3758" y="165"/>
                      <a:pt x="3728" y="155"/>
                      <a:pt x="3699" y="149"/>
                    </a:cubicBezTo>
                    <a:cubicBezTo>
                      <a:pt x="3685" y="146"/>
                      <a:pt x="3674" y="142"/>
                      <a:pt x="3662" y="140"/>
                    </a:cubicBezTo>
                    <a:cubicBezTo>
                      <a:pt x="3628" y="130"/>
                      <a:pt x="3595" y="121"/>
                      <a:pt x="3563" y="115"/>
                    </a:cubicBezTo>
                    <a:cubicBezTo>
                      <a:pt x="3540" y="109"/>
                      <a:pt x="3515" y="103"/>
                      <a:pt x="3492" y="98"/>
                    </a:cubicBezTo>
                    <a:cubicBezTo>
                      <a:pt x="3438" y="86"/>
                      <a:pt x="3386" y="75"/>
                      <a:pt x="3334" y="65"/>
                    </a:cubicBezTo>
                    <a:cubicBezTo>
                      <a:pt x="3097" y="21"/>
                      <a:pt x="2878" y="0"/>
                      <a:pt x="2677"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2202100" y="3285875"/>
                <a:ext cx="114075" cy="99725"/>
              </a:xfrm>
              <a:custGeom>
                <a:avLst/>
                <a:gdLst/>
                <a:ahLst/>
                <a:cxnLst/>
                <a:rect l="l" t="t" r="r" b="b"/>
                <a:pathLst>
                  <a:path w="4563" h="3989" extrusionOk="0">
                    <a:moveTo>
                      <a:pt x="1685" y="0"/>
                    </a:moveTo>
                    <a:lnTo>
                      <a:pt x="1200" y="259"/>
                    </a:lnTo>
                    <a:cubicBezTo>
                      <a:pt x="1200" y="259"/>
                      <a:pt x="1254" y="994"/>
                      <a:pt x="914" y="1826"/>
                    </a:cubicBezTo>
                    <a:cubicBezTo>
                      <a:pt x="706" y="2238"/>
                      <a:pt x="395" y="2293"/>
                      <a:pt x="196" y="2293"/>
                    </a:cubicBezTo>
                    <a:cubicBezTo>
                      <a:pt x="124" y="2293"/>
                      <a:pt x="67" y="2286"/>
                      <a:pt x="34" y="2286"/>
                    </a:cubicBezTo>
                    <a:cubicBezTo>
                      <a:pt x="12" y="2286"/>
                      <a:pt x="1" y="2289"/>
                      <a:pt x="5" y="2300"/>
                    </a:cubicBezTo>
                    <a:cubicBezTo>
                      <a:pt x="266" y="3077"/>
                      <a:pt x="956" y="3566"/>
                      <a:pt x="1701" y="3816"/>
                    </a:cubicBezTo>
                    <a:cubicBezTo>
                      <a:pt x="2053" y="3933"/>
                      <a:pt x="2362" y="3989"/>
                      <a:pt x="2635" y="3989"/>
                    </a:cubicBezTo>
                    <a:cubicBezTo>
                      <a:pt x="3658" y="3989"/>
                      <a:pt x="4178" y="3209"/>
                      <a:pt x="4563" y="1993"/>
                    </a:cubicBezTo>
                    <a:cubicBezTo>
                      <a:pt x="3366" y="1374"/>
                      <a:pt x="2696" y="1084"/>
                      <a:pt x="1898" y="929"/>
                    </a:cubicBezTo>
                    <a:cubicBezTo>
                      <a:pt x="1346" y="821"/>
                      <a:pt x="168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2282925" y="3288225"/>
                <a:ext cx="18875" cy="30025"/>
              </a:xfrm>
              <a:custGeom>
                <a:avLst/>
                <a:gdLst/>
                <a:ahLst/>
                <a:cxnLst/>
                <a:rect l="l" t="t" r="r" b="b"/>
                <a:pathLst>
                  <a:path w="755" h="1201" extrusionOk="0">
                    <a:moveTo>
                      <a:pt x="486" y="1"/>
                    </a:moveTo>
                    <a:cubicBezTo>
                      <a:pt x="454" y="1"/>
                      <a:pt x="424" y="21"/>
                      <a:pt x="413" y="54"/>
                    </a:cubicBezTo>
                    <a:lnTo>
                      <a:pt x="240" y="614"/>
                    </a:lnTo>
                    <a:cubicBezTo>
                      <a:pt x="234" y="635"/>
                      <a:pt x="236" y="658"/>
                      <a:pt x="248" y="675"/>
                    </a:cubicBezTo>
                    <a:cubicBezTo>
                      <a:pt x="259" y="695"/>
                      <a:pt x="278" y="708"/>
                      <a:pt x="301" y="710"/>
                    </a:cubicBezTo>
                    <a:cubicBezTo>
                      <a:pt x="355" y="720"/>
                      <a:pt x="510" y="762"/>
                      <a:pt x="570" y="846"/>
                    </a:cubicBezTo>
                    <a:cubicBezTo>
                      <a:pt x="591" y="879"/>
                      <a:pt x="599" y="911"/>
                      <a:pt x="591" y="952"/>
                    </a:cubicBezTo>
                    <a:cubicBezTo>
                      <a:pt x="585" y="980"/>
                      <a:pt x="572" y="1000"/>
                      <a:pt x="547" y="1015"/>
                    </a:cubicBezTo>
                    <a:cubicBezTo>
                      <a:pt x="506" y="1040"/>
                      <a:pt x="443" y="1049"/>
                      <a:pt x="373" y="1049"/>
                    </a:cubicBezTo>
                    <a:cubicBezTo>
                      <a:pt x="279" y="1049"/>
                      <a:pt x="174" y="1032"/>
                      <a:pt x="104" y="1013"/>
                    </a:cubicBezTo>
                    <a:cubicBezTo>
                      <a:pt x="97" y="1011"/>
                      <a:pt x="90" y="1010"/>
                      <a:pt x="83" y="1010"/>
                    </a:cubicBezTo>
                    <a:cubicBezTo>
                      <a:pt x="50" y="1010"/>
                      <a:pt x="19" y="1032"/>
                      <a:pt x="10" y="1065"/>
                    </a:cubicBezTo>
                    <a:cubicBezTo>
                      <a:pt x="0" y="1105"/>
                      <a:pt x="23" y="1147"/>
                      <a:pt x="64" y="1159"/>
                    </a:cubicBezTo>
                    <a:cubicBezTo>
                      <a:pt x="87" y="1165"/>
                      <a:pt x="227" y="1201"/>
                      <a:pt x="372" y="1201"/>
                    </a:cubicBezTo>
                    <a:cubicBezTo>
                      <a:pt x="463" y="1201"/>
                      <a:pt x="557" y="1188"/>
                      <a:pt x="627" y="1143"/>
                    </a:cubicBezTo>
                    <a:cubicBezTo>
                      <a:pt x="687" y="1105"/>
                      <a:pt x="725" y="1049"/>
                      <a:pt x="739" y="980"/>
                    </a:cubicBezTo>
                    <a:cubicBezTo>
                      <a:pt x="754" y="900"/>
                      <a:pt x="739" y="823"/>
                      <a:pt x="693" y="760"/>
                    </a:cubicBezTo>
                    <a:cubicBezTo>
                      <a:pt x="622" y="658"/>
                      <a:pt x="495" y="606"/>
                      <a:pt x="409" y="581"/>
                    </a:cubicBezTo>
                    <a:lnTo>
                      <a:pt x="558" y="98"/>
                    </a:lnTo>
                    <a:cubicBezTo>
                      <a:pt x="570" y="60"/>
                      <a:pt x="547" y="17"/>
                      <a:pt x="509" y="4"/>
                    </a:cubicBezTo>
                    <a:cubicBezTo>
                      <a:pt x="501" y="2"/>
                      <a:pt x="49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2165725" y="3199550"/>
                <a:ext cx="181950" cy="94850"/>
              </a:xfrm>
              <a:custGeom>
                <a:avLst/>
                <a:gdLst/>
                <a:ahLst/>
                <a:cxnLst/>
                <a:rect l="l" t="t" r="r" b="b"/>
                <a:pathLst>
                  <a:path w="7278" h="3794" extrusionOk="0">
                    <a:moveTo>
                      <a:pt x="4326" y="1"/>
                    </a:moveTo>
                    <a:cubicBezTo>
                      <a:pt x="3356" y="1"/>
                      <a:pt x="2354" y="378"/>
                      <a:pt x="1592" y="961"/>
                    </a:cubicBezTo>
                    <a:cubicBezTo>
                      <a:pt x="0" y="2183"/>
                      <a:pt x="1997" y="2749"/>
                      <a:pt x="1997" y="2749"/>
                    </a:cubicBezTo>
                    <a:lnTo>
                      <a:pt x="2411" y="3580"/>
                    </a:lnTo>
                    <a:cubicBezTo>
                      <a:pt x="2485" y="3726"/>
                      <a:pt x="2620" y="3794"/>
                      <a:pt x="2754" y="3794"/>
                    </a:cubicBezTo>
                    <a:cubicBezTo>
                      <a:pt x="2935" y="3794"/>
                      <a:pt x="3115" y="3671"/>
                      <a:pt x="3140" y="3453"/>
                    </a:cubicBezTo>
                    <a:cubicBezTo>
                      <a:pt x="3246" y="2544"/>
                      <a:pt x="3131" y="1951"/>
                      <a:pt x="3459" y="1897"/>
                    </a:cubicBezTo>
                    <a:cubicBezTo>
                      <a:pt x="3888" y="1825"/>
                      <a:pt x="3936" y="1205"/>
                      <a:pt x="3936" y="1205"/>
                    </a:cubicBezTo>
                    <a:cubicBezTo>
                      <a:pt x="3936" y="1205"/>
                      <a:pt x="5009" y="1721"/>
                      <a:pt x="5839" y="2281"/>
                    </a:cubicBezTo>
                    <a:cubicBezTo>
                      <a:pt x="5927" y="2341"/>
                      <a:pt x="6050" y="2362"/>
                      <a:pt x="6177" y="2362"/>
                    </a:cubicBezTo>
                    <a:cubicBezTo>
                      <a:pt x="6475" y="2362"/>
                      <a:pt x="6802" y="2249"/>
                      <a:pt x="6802" y="2249"/>
                    </a:cubicBezTo>
                    <a:lnTo>
                      <a:pt x="6867" y="2931"/>
                    </a:lnTo>
                    <a:cubicBezTo>
                      <a:pt x="7278" y="2337"/>
                      <a:pt x="7038" y="1564"/>
                      <a:pt x="7038" y="1564"/>
                    </a:cubicBezTo>
                    <a:cubicBezTo>
                      <a:pt x="6405" y="448"/>
                      <a:pt x="5384" y="1"/>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2273425" y="3286275"/>
                <a:ext cx="9275" cy="9875"/>
              </a:xfrm>
              <a:custGeom>
                <a:avLst/>
                <a:gdLst/>
                <a:ahLst/>
                <a:cxnLst/>
                <a:rect l="l" t="t" r="r" b="b"/>
                <a:pathLst>
                  <a:path w="371" h="395" extrusionOk="0">
                    <a:moveTo>
                      <a:pt x="219" y="1"/>
                    </a:moveTo>
                    <a:cubicBezTo>
                      <a:pt x="152" y="1"/>
                      <a:pt x="81" y="53"/>
                      <a:pt x="45" y="136"/>
                    </a:cubicBezTo>
                    <a:cubicBezTo>
                      <a:pt x="0" y="239"/>
                      <a:pt x="25" y="351"/>
                      <a:pt x="102" y="385"/>
                    </a:cubicBezTo>
                    <a:cubicBezTo>
                      <a:pt x="117" y="391"/>
                      <a:pt x="133" y="394"/>
                      <a:pt x="149" y="394"/>
                    </a:cubicBezTo>
                    <a:cubicBezTo>
                      <a:pt x="215" y="394"/>
                      <a:pt x="287" y="342"/>
                      <a:pt x="325" y="260"/>
                    </a:cubicBezTo>
                    <a:cubicBezTo>
                      <a:pt x="371" y="157"/>
                      <a:pt x="346" y="46"/>
                      <a:pt x="267" y="11"/>
                    </a:cubicBezTo>
                    <a:cubicBezTo>
                      <a:pt x="252" y="4"/>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2305400" y="3297650"/>
                <a:ext cx="9350" cy="9850"/>
              </a:xfrm>
              <a:custGeom>
                <a:avLst/>
                <a:gdLst/>
                <a:ahLst/>
                <a:cxnLst/>
                <a:rect l="l" t="t" r="r" b="b"/>
                <a:pathLst>
                  <a:path w="374" h="394" extrusionOk="0">
                    <a:moveTo>
                      <a:pt x="221" y="0"/>
                    </a:moveTo>
                    <a:cubicBezTo>
                      <a:pt x="155" y="0"/>
                      <a:pt x="84" y="53"/>
                      <a:pt x="47" y="135"/>
                    </a:cubicBezTo>
                    <a:cubicBezTo>
                      <a:pt x="1" y="237"/>
                      <a:pt x="28" y="348"/>
                      <a:pt x="104" y="383"/>
                    </a:cubicBezTo>
                    <a:cubicBezTo>
                      <a:pt x="120" y="390"/>
                      <a:pt x="136" y="393"/>
                      <a:pt x="153" y="393"/>
                    </a:cubicBezTo>
                    <a:cubicBezTo>
                      <a:pt x="219" y="393"/>
                      <a:pt x="290" y="341"/>
                      <a:pt x="327" y="258"/>
                    </a:cubicBezTo>
                    <a:cubicBezTo>
                      <a:pt x="373" y="155"/>
                      <a:pt x="346" y="43"/>
                      <a:pt x="269" y="11"/>
                    </a:cubicBezTo>
                    <a:cubicBezTo>
                      <a:pt x="254" y="4"/>
                      <a:pt x="238"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2248825" y="3295650"/>
                <a:ext cx="20650" cy="11500"/>
              </a:xfrm>
              <a:custGeom>
                <a:avLst/>
                <a:gdLst/>
                <a:ahLst/>
                <a:cxnLst/>
                <a:rect l="l" t="t" r="r" b="b"/>
                <a:pathLst>
                  <a:path w="826" h="460" extrusionOk="0">
                    <a:moveTo>
                      <a:pt x="271" y="0"/>
                    </a:moveTo>
                    <a:cubicBezTo>
                      <a:pt x="150" y="0"/>
                      <a:pt x="58" y="40"/>
                      <a:pt x="35" y="112"/>
                    </a:cubicBezTo>
                    <a:cubicBezTo>
                      <a:pt x="0" y="221"/>
                      <a:pt x="142" y="363"/>
                      <a:pt x="351" y="426"/>
                    </a:cubicBezTo>
                    <a:cubicBezTo>
                      <a:pt x="423" y="449"/>
                      <a:pt x="493" y="459"/>
                      <a:pt x="555" y="459"/>
                    </a:cubicBezTo>
                    <a:cubicBezTo>
                      <a:pt x="676" y="459"/>
                      <a:pt x="769" y="420"/>
                      <a:pt x="791" y="348"/>
                    </a:cubicBezTo>
                    <a:cubicBezTo>
                      <a:pt x="825" y="240"/>
                      <a:pt x="683" y="98"/>
                      <a:pt x="474" y="33"/>
                    </a:cubicBezTo>
                    <a:cubicBezTo>
                      <a:pt x="403" y="11"/>
                      <a:pt x="333" y="0"/>
                      <a:pt x="271"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2302050" y="3315350"/>
                <a:ext cx="18550" cy="11500"/>
              </a:xfrm>
              <a:custGeom>
                <a:avLst/>
                <a:gdLst/>
                <a:ahLst/>
                <a:cxnLst/>
                <a:rect l="l" t="t" r="r" b="b"/>
                <a:pathLst>
                  <a:path w="742" h="460" extrusionOk="0">
                    <a:moveTo>
                      <a:pt x="271" y="1"/>
                    </a:moveTo>
                    <a:cubicBezTo>
                      <a:pt x="150" y="1"/>
                      <a:pt x="58" y="40"/>
                      <a:pt x="35" y="112"/>
                    </a:cubicBezTo>
                    <a:cubicBezTo>
                      <a:pt x="1" y="221"/>
                      <a:pt x="143" y="362"/>
                      <a:pt x="352" y="427"/>
                    </a:cubicBezTo>
                    <a:cubicBezTo>
                      <a:pt x="422" y="449"/>
                      <a:pt x="491" y="460"/>
                      <a:pt x="554" y="460"/>
                    </a:cubicBezTo>
                    <a:cubicBezTo>
                      <a:pt x="598" y="460"/>
                      <a:pt x="639" y="454"/>
                      <a:pt x="674" y="444"/>
                    </a:cubicBezTo>
                    <a:lnTo>
                      <a:pt x="741" y="193"/>
                    </a:lnTo>
                    <a:cubicBezTo>
                      <a:pt x="683" y="127"/>
                      <a:pt x="589" y="70"/>
                      <a:pt x="474" y="33"/>
                    </a:cubicBezTo>
                    <a:cubicBezTo>
                      <a:pt x="403" y="11"/>
                      <a:pt x="333" y="1"/>
                      <a:pt x="271"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2264850" y="3265800"/>
                <a:ext cx="26625" cy="13050"/>
              </a:xfrm>
              <a:custGeom>
                <a:avLst/>
                <a:gdLst/>
                <a:ahLst/>
                <a:cxnLst/>
                <a:rect l="l" t="t" r="r" b="b"/>
                <a:pathLst>
                  <a:path w="1065" h="522" extrusionOk="0">
                    <a:moveTo>
                      <a:pt x="557" y="0"/>
                    </a:moveTo>
                    <a:cubicBezTo>
                      <a:pt x="371" y="0"/>
                      <a:pt x="187" y="83"/>
                      <a:pt x="61" y="241"/>
                    </a:cubicBezTo>
                    <a:cubicBezTo>
                      <a:pt x="0" y="320"/>
                      <a:pt x="40" y="444"/>
                      <a:pt x="115" y="492"/>
                    </a:cubicBezTo>
                    <a:cubicBezTo>
                      <a:pt x="146" y="512"/>
                      <a:pt x="178" y="521"/>
                      <a:pt x="209" y="521"/>
                    </a:cubicBezTo>
                    <a:cubicBezTo>
                      <a:pt x="270" y="521"/>
                      <a:pt x="328" y="489"/>
                      <a:pt x="368" y="439"/>
                    </a:cubicBezTo>
                    <a:cubicBezTo>
                      <a:pt x="412" y="383"/>
                      <a:pt x="471" y="361"/>
                      <a:pt x="533" y="361"/>
                    </a:cubicBezTo>
                    <a:cubicBezTo>
                      <a:pt x="612" y="361"/>
                      <a:pt x="695" y="398"/>
                      <a:pt x="756" y="446"/>
                    </a:cubicBezTo>
                    <a:lnTo>
                      <a:pt x="756" y="444"/>
                    </a:lnTo>
                    <a:cubicBezTo>
                      <a:pt x="782" y="466"/>
                      <a:pt x="814" y="476"/>
                      <a:pt x="847" y="476"/>
                    </a:cubicBezTo>
                    <a:cubicBezTo>
                      <a:pt x="909" y="476"/>
                      <a:pt x="974" y="441"/>
                      <a:pt x="1007" y="391"/>
                    </a:cubicBezTo>
                    <a:cubicBezTo>
                      <a:pt x="1065" y="303"/>
                      <a:pt x="1028" y="199"/>
                      <a:pt x="953" y="139"/>
                    </a:cubicBezTo>
                    <a:cubicBezTo>
                      <a:pt x="834" y="46"/>
                      <a:pt x="695"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2305125" y="3276700"/>
                <a:ext cx="23500" cy="17700"/>
              </a:xfrm>
              <a:custGeom>
                <a:avLst/>
                <a:gdLst/>
                <a:ahLst/>
                <a:cxnLst/>
                <a:rect l="l" t="t" r="r" b="b"/>
                <a:pathLst>
                  <a:path w="940" h="708" extrusionOk="0">
                    <a:moveTo>
                      <a:pt x="233" y="1"/>
                    </a:moveTo>
                    <a:cubicBezTo>
                      <a:pt x="10" y="1"/>
                      <a:pt x="0" y="352"/>
                      <a:pt x="232" y="363"/>
                    </a:cubicBezTo>
                    <a:cubicBezTo>
                      <a:pt x="399" y="373"/>
                      <a:pt x="493" y="459"/>
                      <a:pt x="557" y="609"/>
                    </a:cubicBezTo>
                    <a:cubicBezTo>
                      <a:pt x="586" y="679"/>
                      <a:pt x="640" y="708"/>
                      <a:pt x="696" y="708"/>
                    </a:cubicBezTo>
                    <a:cubicBezTo>
                      <a:pt x="813" y="708"/>
                      <a:pt x="940" y="584"/>
                      <a:pt x="879" y="440"/>
                    </a:cubicBezTo>
                    <a:cubicBezTo>
                      <a:pt x="766" y="172"/>
                      <a:pt x="532" y="14"/>
                      <a:pt x="244" y="1"/>
                    </a:cubicBezTo>
                    <a:cubicBezTo>
                      <a:pt x="240" y="1"/>
                      <a:pt x="237"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2193000" y="3294550"/>
                <a:ext cx="16850" cy="18775"/>
              </a:xfrm>
              <a:custGeom>
                <a:avLst/>
                <a:gdLst/>
                <a:ahLst/>
                <a:cxnLst/>
                <a:rect l="l" t="t" r="r" b="b"/>
                <a:pathLst>
                  <a:path w="674" h="751" extrusionOk="0">
                    <a:moveTo>
                      <a:pt x="48" y="0"/>
                    </a:moveTo>
                    <a:cubicBezTo>
                      <a:pt x="2" y="257"/>
                      <a:pt x="0" y="495"/>
                      <a:pt x="39" y="750"/>
                    </a:cubicBezTo>
                    <a:cubicBezTo>
                      <a:pt x="265" y="716"/>
                      <a:pt x="482" y="616"/>
                      <a:pt x="674" y="432"/>
                    </a:cubicBezTo>
                    <a:cubicBezTo>
                      <a:pt x="392" y="349"/>
                      <a:pt x="187" y="194"/>
                      <a:pt x="48" y="0"/>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260950" y="3321925"/>
                <a:ext cx="39550" cy="30800"/>
              </a:xfrm>
              <a:custGeom>
                <a:avLst/>
                <a:gdLst/>
                <a:ahLst/>
                <a:cxnLst/>
                <a:rect l="l" t="t" r="r" b="b"/>
                <a:pathLst>
                  <a:path w="1582" h="1232" extrusionOk="0">
                    <a:moveTo>
                      <a:pt x="248" y="1"/>
                    </a:moveTo>
                    <a:lnTo>
                      <a:pt x="248" y="1"/>
                    </a:lnTo>
                    <a:cubicBezTo>
                      <a:pt x="248" y="1"/>
                      <a:pt x="1" y="1002"/>
                      <a:pt x="666" y="1207"/>
                    </a:cubicBezTo>
                    <a:cubicBezTo>
                      <a:pt x="721" y="1224"/>
                      <a:pt x="774" y="1232"/>
                      <a:pt x="825" y="1232"/>
                    </a:cubicBezTo>
                    <a:cubicBezTo>
                      <a:pt x="1297" y="1232"/>
                      <a:pt x="1581" y="576"/>
                      <a:pt x="1581" y="576"/>
                    </a:cubicBezTo>
                    <a:cubicBezTo>
                      <a:pt x="1581" y="576"/>
                      <a:pt x="1132" y="379"/>
                      <a:pt x="2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2266700" y="3354100"/>
                <a:ext cx="13325" cy="7425"/>
              </a:xfrm>
              <a:custGeom>
                <a:avLst/>
                <a:gdLst/>
                <a:ahLst/>
                <a:cxnLst/>
                <a:rect l="l" t="t" r="r" b="b"/>
                <a:pathLst>
                  <a:path w="533" h="297" extrusionOk="0">
                    <a:moveTo>
                      <a:pt x="94" y="1"/>
                    </a:moveTo>
                    <a:cubicBezTo>
                      <a:pt x="48" y="1"/>
                      <a:pt x="1" y="47"/>
                      <a:pt x="30" y="99"/>
                    </a:cubicBezTo>
                    <a:cubicBezTo>
                      <a:pt x="113" y="245"/>
                      <a:pt x="264" y="296"/>
                      <a:pt x="423" y="296"/>
                    </a:cubicBezTo>
                    <a:cubicBezTo>
                      <a:pt x="429" y="296"/>
                      <a:pt x="434" y="296"/>
                      <a:pt x="440" y="296"/>
                    </a:cubicBezTo>
                    <a:cubicBezTo>
                      <a:pt x="528" y="294"/>
                      <a:pt x="532" y="160"/>
                      <a:pt x="446" y="160"/>
                    </a:cubicBezTo>
                    <a:cubicBezTo>
                      <a:pt x="445" y="160"/>
                      <a:pt x="445" y="160"/>
                      <a:pt x="444" y="160"/>
                    </a:cubicBezTo>
                    <a:cubicBezTo>
                      <a:pt x="439" y="160"/>
                      <a:pt x="434" y="160"/>
                      <a:pt x="429" y="160"/>
                    </a:cubicBezTo>
                    <a:cubicBezTo>
                      <a:pt x="321" y="160"/>
                      <a:pt x="209" y="138"/>
                      <a:pt x="150" y="35"/>
                    </a:cubicBezTo>
                    <a:cubicBezTo>
                      <a:pt x="137" y="11"/>
                      <a:pt x="115" y="1"/>
                      <a:pt x="94"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184550" y="3242600"/>
                <a:ext cx="52450" cy="64700"/>
              </a:xfrm>
              <a:custGeom>
                <a:avLst/>
                <a:gdLst/>
                <a:ahLst/>
                <a:cxnLst/>
                <a:rect l="l" t="t" r="r" b="b"/>
                <a:pathLst>
                  <a:path w="2098" h="2588" extrusionOk="0">
                    <a:moveTo>
                      <a:pt x="962" y="0"/>
                    </a:moveTo>
                    <a:cubicBezTo>
                      <a:pt x="434" y="0"/>
                      <a:pt x="221" y="487"/>
                      <a:pt x="116" y="1018"/>
                    </a:cubicBezTo>
                    <a:cubicBezTo>
                      <a:pt x="1" y="1601"/>
                      <a:pt x="139" y="2452"/>
                      <a:pt x="950" y="2575"/>
                    </a:cubicBezTo>
                    <a:cubicBezTo>
                      <a:pt x="1004" y="2583"/>
                      <a:pt x="1055" y="2587"/>
                      <a:pt x="1103" y="2587"/>
                    </a:cubicBezTo>
                    <a:cubicBezTo>
                      <a:pt x="1426" y="2587"/>
                      <a:pt x="1648" y="2420"/>
                      <a:pt x="1794" y="2216"/>
                    </a:cubicBezTo>
                    <a:cubicBezTo>
                      <a:pt x="2000" y="1931"/>
                      <a:pt x="2098" y="1372"/>
                      <a:pt x="2002" y="1033"/>
                    </a:cubicBezTo>
                    <a:cubicBezTo>
                      <a:pt x="1877" y="594"/>
                      <a:pt x="1564" y="87"/>
                      <a:pt x="1123" y="14"/>
                    </a:cubicBezTo>
                    <a:cubicBezTo>
                      <a:pt x="1066" y="5"/>
                      <a:pt x="1013" y="0"/>
                      <a:pt x="962"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2202425" y="3253300"/>
                <a:ext cx="19275" cy="39050"/>
              </a:xfrm>
              <a:custGeom>
                <a:avLst/>
                <a:gdLst/>
                <a:ahLst/>
                <a:cxnLst/>
                <a:rect l="l" t="t" r="r" b="b"/>
                <a:pathLst>
                  <a:path w="771" h="1562" extrusionOk="0">
                    <a:moveTo>
                      <a:pt x="104" y="1"/>
                    </a:moveTo>
                    <a:cubicBezTo>
                      <a:pt x="102" y="1"/>
                      <a:pt x="100" y="1"/>
                      <a:pt x="97" y="1"/>
                    </a:cubicBezTo>
                    <a:cubicBezTo>
                      <a:pt x="0" y="3"/>
                      <a:pt x="18" y="150"/>
                      <a:pt x="113" y="150"/>
                    </a:cubicBezTo>
                    <a:cubicBezTo>
                      <a:pt x="113" y="150"/>
                      <a:pt x="114" y="150"/>
                      <a:pt x="115" y="150"/>
                    </a:cubicBezTo>
                    <a:cubicBezTo>
                      <a:pt x="116" y="150"/>
                      <a:pt x="118" y="150"/>
                      <a:pt x="119" y="150"/>
                    </a:cubicBezTo>
                    <a:cubicBezTo>
                      <a:pt x="402" y="150"/>
                      <a:pt x="535" y="510"/>
                      <a:pt x="550" y="735"/>
                    </a:cubicBezTo>
                    <a:cubicBezTo>
                      <a:pt x="567" y="990"/>
                      <a:pt x="475" y="1232"/>
                      <a:pt x="372" y="1459"/>
                    </a:cubicBezTo>
                    <a:cubicBezTo>
                      <a:pt x="345" y="1515"/>
                      <a:pt x="395" y="1561"/>
                      <a:pt x="445" y="1561"/>
                    </a:cubicBezTo>
                    <a:cubicBezTo>
                      <a:pt x="470" y="1561"/>
                      <a:pt x="496" y="1548"/>
                      <a:pt x="510" y="1518"/>
                    </a:cubicBezTo>
                    <a:cubicBezTo>
                      <a:pt x="659" y="1190"/>
                      <a:pt x="771" y="822"/>
                      <a:pt x="650" y="465"/>
                    </a:cubicBezTo>
                    <a:cubicBezTo>
                      <a:pt x="564" y="220"/>
                      <a:pt x="37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2282450" y="4484325"/>
                <a:ext cx="141200" cy="127275"/>
              </a:xfrm>
              <a:custGeom>
                <a:avLst/>
                <a:gdLst/>
                <a:ahLst/>
                <a:cxnLst/>
                <a:rect l="l" t="t" r="r" b="b"/>
                <a:pathLst>
                  <a:path w="5648" h="5091" extrusionOk="0">
                    <a:moveTo>
                      <a:pt x="1715" y="1"/>
                    </a:moveTo>
                    <a:lnTo>
                      <a:pt x="0" y="4760"/>
                    </a:lnTo>
                    <a:lnTo>
                      <a:pt x="2707" y="5090"/>
                    </a:lnTo>
                    <a:lnTo>
                      <a:pt x="5647" y="216"/>
                    </a:lnTo>
                    <a:lnTo>
                      <a:pt x="171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2273200" y="4593600"/>
                <a:ext cx="230675" cy="98400"/>
              </a:xfrm>
              <a:custGeom>
                <a:avLst/>
                <a:gdLst/>
                <a:ahLst/>
                <a:cxnLst/>
                <a:rect l="l" t="t" r="r" b="b"/>
                <a:pathLst>
                  <a:path w="9227" h="3936" extrusionOk="0">
                    <a:moveTo>
                      <a:pt x="153" y="1"/>
                    </a:moveTo>
                    <a:cubicBezTo>
                      <a:pt x="60" y="1"/>
                      <a:pt x="0" y="56"/>
                      <a:pt x="15" y="213"/>
                    </a:cubicBezTo>
                    <a:cubicBezTo>
                      <a:pt x="55" y="619"/>
                      <a:pt x="261" y="2495"/>
                      <a:pt x="360" y="3420"/>
                    </a:cubicBezTo>
                    <a:cubicBezTo>
                      <a:pt x="395" y="3733"/>
                      <a:pt x="416" y="3936"/>
                      <a:pt x="416" y="3936"/>
                    </a:cubicBezTo>
                    <a:lnTo>
                      <a:pt x="9227" y="3936"/>
                    </a:lnTo>
                    <a:cubicBezTo>
                      <a:pt x="9188" y="3746"/>
                      <a:pt x="9146" y="3573"/>
                      <a:pt x="9096" y="3420"/>
                    </a:cubicBezTo>
                    <a:cubicBezTo>
                      <a:pt x="8780" y="2424"/>
                      <a:pt x="8220" y="2114"/>
                      <a:pt x="7590" y="2073"/>
                    </a:cubicBezTo>
                    <a:cubicBezTo>
                      <a:pt x="6865" y="2027"/>
                      <a:pt x="4174" y="1166"/>
                      <a:pt x="4174" y="1166"/>
                    </a:cubicBezTo>
                    <a:cubicBezTo>
                      <a:pt x="4174" y="1166"/>
                      <a:pt x="4228" y="335"/>
                      <a:pt x="3733" y="170"/>
                    </a:cubicBezTo>
                    <a:cubicBezTo>
                      <a:pt x="3662" y="147"/>
                      <a:pt x="3580" y="137"/>
                      <a:pt x="3491" y="137"/>
                    </a:cubicBezTo>
                    <a:cubicBezTo>
                      <a:pt x="2948" y="137"/>
                      <a:pt x="2142" y="506"/>
                      <a:pt x="2142" y="506"/>
                    </a:cubicBezTo>
                    <a:lnTo>
                      <a:pt x="825" y="349"/>
                    </a:lnTo>
                    <a:cubicBezTo>
                      <a:pt x="825" y="349"/>
                      <a:pt x="385"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2282200" y="4679050"/>
                <a:ext cx="221675" cy="12950"/>
              </a:xfrm>
              <a:custGeom>
                <a:avLst/>
                <a:gdLst/>
                <a:ahLst/>
                <a:cxnLst/>
                <a:rect l="l" t="t" r="r" b="b"/>
                <a:pathLst>
                  <a:path w="8867" h="518" extrusionOk="0">
                    <a:moveTo>
                      <a:pt x="0" y="0"/>
                    </a:moveTo>
                    <a:cubicBezTo>
                      <a:pt x="35" y="315"/>
                      <a:pt x="56" y="518"/>
                      <a:pt x="56" y="518"/>
                    </a:cubicBezTo>
                    <a:lnTo>
                      <a:pt x="8867"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2276400" y="4625875"/>
                <a:ext cx="31625" cy="52275"/>
              </a:xfrm>
              <a:custGeom>
                <a:avLst/>
                <a:gdLst/>
                <a:ahLst/>
                <a:cxnLst/>
                <a:rect l="l" t="t" r="r" b="b"/>
                <a:pathLst>
                  <a:path w="1265" h="2091" extrusionOk="0">
                    <a:moveTo>
                      <a:pt x="101" y="0"/>
                    </a:moveTo>
                    <a:cubicBezTo>
                      <a:pt x="41" y="0"/>
                      <a:pt x="0" y="90"/>
                      <a:pt x="66" y="126"/>
                    </a:cubicBezTo>
                    <a:cubicBezTo>
                      <a:pt x="729" y="502"/>
                      <a:pt x="1115" y="1252"/>
                      <a:pt x="781" y="1987"/>
                    </a:cubicBezTo>
                    <a:cubicBezTo>
                      <a:pt x="757" y="2041"/>
                      <a:pt x="805" y="2091"/>
                      <a:pt x="849" y="2091"/>
                    </a:cubicBezTo>
                    <a:cubicBezTo>
                      <a:pt x="869" y="2091"/>
                      <a:pt x="889" y="2081"/>
                      <a:pt x="900" y="2056"/>
                    </a:cubicBezTo>
                    <a:cubicBezTo>
                      <a:pt x="1264" y="1254"/>
                      <a:pt x="869" y="426"/>
                      <a:pt x="135"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65925" y="4622800"/>
                <a:ext cx="38475" cy="14525"/>
              </a:xfrm>
              <a:custGeom>
                <a:avLst/>
                <a:gdLst/>
                <a:ahLst/>
                <a:cxnLst/>
                <a:rect l="l" t="t" r="r" b="b"/>
                <a:pathLst>
                  <a:path w="1539" h="581" extrusionOk="0">
                    <a:moveTo>
                      <a:pt x="893" y="1"/>
                    </a:moveTo>
                    <a:cubicBezTo>
                      <a:pt x="566" y="1"/>
                      <a:pt x="252" y="178"/>
                      <a:pt x="35" y="481"/>
                    </a:cubicBezTo>
                    <a:cubicBezTo>
                      <a:pt x="0" y="532"/>
                      <a:pt x="47" y="581"/>
                      <a:pt x="96" y="581"/>
                    </a:cubicBezTo>
                    <a:cubicBezTo>
                      <a:pt x="116" y="581"/>
                      <a:pt x="137" y="572"/>
                      <a:pt x="152" y="550"/>
                    </a:cubicBezTo>
                    <a:cubicBezTo>
                      <a:pt x="341" y="287"/>
                      <a:pt x="609" y="139"/>
                      <a:pt x="888" y="139"/>
                    </a:cubicBezTo>
                    <a:cubicBezTo>
                      <a:pt x="1063" y="139"/>
                      <a:pt x="1243" y="197"/>
                      <a:pt x="1411" y="322"/>
                    </a:cubicBezTo>
                    <a:cubicBezTo>
                      <a:pt x="1423" y="332"/>
                      <a:pt x="1436" y="336"/>
                      <a:pt x="1447" y="336"/>
                    </a:cubicBezTo>
                    <a:cubicBezTo>
                      <a:pt x="1502" y="336"/>
                      <a:pt x="1538" y="248"/>
                      <a:pt x="1480" y="205"/>
                    </a:cubicBezTo>
                    <a:cubicBezTo>
                      <a:pt x="1292" y="65"/>
                      <a:pt x="1090" y="1"/>
                      <a:pt x="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2384875" y="4628500"/>
                <a:ext cx="38475" cy="14525"/>
              </a:xfrm>
              <a:custGeom>
                <a:avLst/>
                <a:gdLst/>
                <a:ahLst/>
                <a:cxnLst/>
                <a:rect l="l" t="t" r="r" b="b"/>
                <a:pathLst>
                  <a:path w="1539" h="581" extrusionOk="0">
                    <a:moveTo>
                      <a:pt x="895" y="1"/>
                    </a:moveTo>
                    <a:cubicBezTo>
                      <a:pt x="568" y="1"/>
                      <a:pt x="253" y="178"/>
                      <a:pt x="37" y="484"/>
                    </a:cubicBezTo>
                    <a:cubicBezTo>
                      <a:pt x="1" y="533"/>
                      <a:pt x="48" y="581"/>
                      <a:pt x="97" y="581"/>
                    </a:cubicBezTo>
                    <a:cubicBezTo>
                      <a:pt x="118" y="581"/>
                      <a:pt x="139" y="572"/>
                      <a:pt x="154" y="551"/>
                    </a:cubicBezTo>
                    <a:cubicBezTo>
                      <a:pt x="342" y="287"/>
                      <a:pt x="610" y="139"/>
                      <a:pt x="888" y="139"/>
                    </a:cubicBezTo>
                    <a:cubicBezTo>
                      <a:pt x="1064" y="139"/>
                      <a:pt x="1244" y="198"/>
                      <a:pt x="1412" y="324"/>
                    </a:cubicBezTo>
                    <a:cubicBezTo>
                      <a:pt x="1424" y="333"/>
                      <a:pt x="1437"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404475" y="4634250"/>
                <a:ext cx="38475" cy="14525"/>
              </a:xfrm>
              <a:custGeom>
                <a:avLst/>
                <a:gdLst/>
                <a:ahLst/>
                <a:cxnLst/>
                <a:rect l="l" t="t" r="r" b="b"/>
                <a:pathLst>
                  <a:path w="1539" h="581" extrusionOk="0">
                    <a:moveTo>
                      <a:pt x="894" y="0"/>
                    </a:moveTo>
                    <a:cubicBezTo>
                      <a:pt x="566" y="0"/>
                      <a:pt x="252" y="178"/>
                      <a:pt x="35" y="482"/>
                    </a:cubicBezTo>
                    <a:cubicBezTo>
                      <a:pt x="0" y="532"/>
                      <a:pt x="48" y="581"/>
                      <a:pt x="97" y="581"/>
                    </a:cubicBezTo>
                    <a:cubicBezTo>
                      <a:pt x="118" y="581"/>
                      <a:pt x="139" y="572"/>
                      <a:pt x="154" y="551"/>
                    </a:cubicBezTo>
                    <a:cubicBezTo>
                      <a:pt x="341" y="286"/>
                      <a:pt x="609" y="138"/>
                      <a:pt x="888" y="138"/>
                    </a:cubicBezTo>
                    <a:cubicBezTo>
                      <a:pt x="1064" y="138"/>
                      <a:pt x="1244" y="197"/>
                      <a:pt x="1413" y="323"/>
                    </a:cubicBezTo>
                    <a:cubicBezTo>
                      <a:pt x="1425" y="332"/>
                      <a:pt x="1437" y="336"/>
                      <a:pt x="1448" y="336"/>
                    </a:cubicBezTo>
                    <a:cubicBezTo>
                      <a:pt x="1502" y="336"/>
                      <a:pt x="1539" y="248"/>
                      <a:pt x="1482" y="206"/>
                    </a:cubicBezTo>
                    <a:cubicBezTo>
                      <a:pt x="1293" y="65"/>
                      <a:pt x="1091"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1968525" y="3929225"/>
                <a:ext cx="738825" cy="600350"/>
              </a:xfrm>
              <a:custGeom>
                <a:avLst/>
                <a:gdLst/>
                <a:ahLst/>
                <a:cxnLst/>
                <a:rect l="l" t="t" r="r" b="b"/>
                <a:pathLst>
                  <a:path w="29553" h="24014" extrusionOk="0">
                    <a:moveTo>
                      <a:pt x="21752" y="0"/>
                    </a:moveTo>
                    <a:cubicBezTo>
                      <a:pt x="13166" y="0"/>
                      <a:pt x="265" y="3763"/>
                      <a:pt x="265" y="3763"/>
                    </a:cubicBezTo>
                    <a:cubicBezTo>
                      <a:pt x="265" y="3763"/>
                      <a:pt x="0" y="7268"/>
                      <a:pt x="3541" y="9899"/>
                    </a:cubicBezTo>
                    <a:cubicBezTo>
                      <a:pt x="4641" y="10716"/>
                      <a:pt x="6714" y="10984"/>
                      <a:pt x="8959" y="10984"/>
                    </a:cubicBezTo>
                    <a:cubicBezTo>
                      <a:pt x="13219" y="10984"/>
                      <a:pt x="18095" y="10020"/>
                      <a:pt x="18095" y="10020"/>
                    </a:cubicBezTo>
                    <a:lnTo>
                      <a:pt x="18095" y="10020"/>
                    </a:lnTo>
                    <a:lnTo>
                      <a:pt x="12849" y="23695"/>
                    </a:lnTo>
                    <a:lnTo>
                      <a:pt x="18845" y="24014"/>
                    </a:lnTo>
                    <a:cubicBezTo>
                      <a:pt x="18845" y="24014"/>
                      <a:pt x="29553" y="6968"/>
                      <a:pt x="29229" y="3425"/>
                    </a:cubicBezTo>
                    <a:cubicBezTo>
                      <a:pt x="28994" y="865"/>
                      <a:pt x="25869" y="0"/>
                      <a:pt x="21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2607400" y="3999600"/>
                <a:ext cx="91450" cy="17200"/>
              </a:xfrm>
              <a:custGeom>
                <a:avLst/>
                <a:gdLst/>
                <a:ahLst/>
                <a:cxnLst/>
                <a:rect l="l" t="t" r="r" b="b"/>
                <a:pathLst>
                  <a:path w="3658" h="688" extrusionOk="0">
                    <a:moveTo>
                      <a:pt x="132" y="1"/>
                    </a:moveTo>
                    <a:cubicBezTo>
                      <a:pt x="53" y="1"/>
                      <a:pt x="0" y="121"/>
                      <a:pt x="84" y="171"/>
                    </a:cubicBezTo>
                    <a:cubicBezTo>
                      <a:pt x="666" y="515"/>
                      <a:pt x="1321" y="687"/>
                      <a:pt x="1978" y="687"/>
                    </a:cubicBezTo>
                    <a:cubicBezTo>
                      <a:pt x="2519" y="687"/>
                      <a:pt x="3062" y="570"/>
                      <a:pt x="3566" y="334"/>
                    </a:cubicBezTo>
                    <a:cubicBezTo>
                      <a:pt x="3657" y="291"/>
                      <a:pt x="3601" y="167"/>
                      <a:pt x="3515" y="167"/>
                    </a:cubicBezTo>
                    <a:cubicBezTo>
                      <a:pt x="3502" y="167"/>
                      <a:pt x="3488" y="170"/>
                      <a:pt x="3474" y="177"/>
                    </a:cubicBezTo>
                    <a:cubicBezTo>
                      <a:pt x="3002" y="398"/>
                      <a:pt x="2492" y="508"/>
                      <a:pt x="1984" y="508"/>
                    </a:cubicBezTo>
                    <a:cubicBezTo>
                      <a:pt x="1356" y="508"/>
                      <a:pt x="730" y="341"/>
                      <a:pt x="177" y="14"/>
                    </a:cubicBezTo>
                    <a:cubicBezTo>
                      <a:pt x="161" y="5"/>
                      <a:pt x="14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022800" y="4022700"/>
                <a:ext cx="483725" cy="459800"/>
              </a:xfrm>
              <a:custGeom>
                <a:avLst/>
                <a:gdLst/>
                <a:ahLst/>
                <a:cxnLst/>
                <a:rect l="l" t="t" r="r" b="b"/>
                <a:pathLst>
                  <a:path w="19349" h="18392" extrusionOk="0">
                    <a:moveTo>
                      <a:pt x="18005" y="0"/>
                    </a:moveTo>
                    <a:cubicBezTo>
                      <a:pt x="17998" y="0"/>
                      <a:pt x="17991" y="1"/>
                      <a:pt x="17984" y="3"/>
                    </a:cubicBezTo>
                    <a:cubicBezTo>
                      <a:pt x="17731" y="60"/>
                      <a:pt x="17485" y="185"/>
                      <a:pt x="17255" y="373"/>
                    </a:cubicBezTo>
                    <a:cubicBezTo>
                      <a:pt x="17215" y="404"/>
                      <a:pt x="17209" y="461"/>
                      <a:pt x="17242" y="500"/>
                    </a:cubicBezTo>
                    <a:cubicBezTo>
                      <a:pt x="17259" y="523"/>
                      <a:pt x="17286" y="534"/>
                      <a:pt x="17313" y="534"/>
                    </a:cubicBezTo>
                    <a:cubicBezTo>
                      <a:pt x="17332" y="534"/>
                      <a:pt x="17353" y="527"/>
                      <a:pt x="17368" y="513"/>
                    </a:cubicBezTo>
                    <a:cubicBezTo>
                      <a:pt x="17579" y="344"/>
                      <a:pt x="17800" y="231"/>
                      <a:pt x="18026" y="179"/>
                    </a:cubicBezTo>
                    <a:cubicBezTo>
                      <a:pt x="18074" y="168"/>
                      <a:pt x="18105" y="120"/>
                      <a:pt x="18094" y="70"/>
                    </a:cubicBezTo>
                    <a:cubicBezTo>
                      <a:pt x="18084" y="29"/>
                      <a:pt x="18047" y="0"/>
                      <a:pt x="18005" y="0"/>
                    </a:cubicBezTo>
                    <a:close/>
                    <a:moveTo>
                      <a:pt x="18778" y="38"/>
                    </a:moveTo>
                    <a:cubicBezTo>
                      <a:pt x="18743" y="38"/>
                      <a:pt x="18710" y="59"/>
                      <a:pt x="18694" y="93"/>
                    </a:cubicBezTo>
                    <a:cubicBezTo>
                      <a:pt x="18675" y="139"/>
                      <a:pt x="18696" y="193"/>
                      <a:pt x="18742" y="212"/>
                    </a:cubicBezTo>
                    <a:cubicBezTo>
                      <a:pt x="18945" y="300"/>
                      <a:pt x="19074" y="479"/>
                      <a:pt x="19137" y="757"/>
                    </a:cubicBezTo>
                    <a:lnTo>
                      <a:pt x="19135" y="757"/>
                    </a:lnTo>
                    <a:cubicBezTo>
                      <a:pt x="19145" y="799"/>
                      <a:pt x="19183" y="828"/>
                      <a:pt x="19225" y="828"/>
                    </a:cubicBezTo>
                    <a:cubicBezTo>
                      <a:pt x="19231" y="828"/>
                      <a:pt x="19237" y="828"/>
                      <a:pt x="19245" y="826"/>
                    </a:cubicBezTo>
                    <a:cubicBezTo>
                      <a:pt x="19292" y="814"/>
                      <a:pt x="19325" y="766"/>
                      <a:pt x="19314" y="718"/>
                    </a:cubicBezTo>
                    <a:cubicBezTo>
                      <a:pt x="19239" y="383"/>
                      <a:pt x="19070" y="156"/>
                      <a:pt x="18813" y="45"/>
                    </a:cubicBezTo>
                    <a:cubicBezTo>
                      <a:pt x="18801" y="40"/>
                      <a:pt x="18790" y="38"/>
                      <a:pt x="18778" y="38"/>
                    </a:cubicBezTo>
                    <a:close/>
                    <a:moveTo>
                      <a:pt x="16778" y="927"/>
                    </a:moveTo>
                    <a:cubicBezTo>
                      <a:pt x="16750" y="927"/>
                      <a:pt x="16723" y="940"/>
                      <a:pt x="16705" y="964"/>
                    </a:cubicBezTo>
                    <a:cubicBezTo>
                      <a:pt x="16561" y="1162"/>
                      <a:pt x="16423" y="1382"/>
                      <a:pt x="16283" y="1643"/>
                    </a:cubicBezTo>
                    <a:cubicBezTo>
                      <a:pt x="16258" y="1687"/>
                      <a:pt x="16275" y="1743"/>
                      <a:pt x="16319" y="1766"/>
                    </a:cubicBezTo>
                    <a:cubicBezTo>
                      <a:pt x="16333" y="1773"/>
                      <a:pt x="16348" y="1777"/>
                      <a:pt x="16361" y="1777"/>
                    </a:cubicBezTo>
                    <a:cubicBezTo>
                      <a:pt x="16394" y="1777"/>
                      <a:pt x="16425" y="1760"/>
                      <a:pt x="16442" y="1729"/>
                    </a:cubicBezTo>
                    <a:cubicBezTo>
                      <a:pt x="16578" y="1476"/>
                      <a:pt x="16712" y="1261"/>
                      <a:pt x="16852" y="1071"/>
                    </a:cubicBezTo>
                    <a:cubicBezTo>
                      <a:pt x="16881" y="1031"/>
                      <a:pt x="16872" y="975"/>
                      <a:pt x="16831" y="945"/>
                    </a:cubicBezTo>
                    <a:cubicBezTo>
                      <a:pt x="16815" y="933"/>
                      <a:pt x="16796" y="927"/>
                      <a:pt x="16778" y="927"/>
                    </a:cubicBezTo>
                    <a:close/>
                    <a:moveTo>
                      <a:pt x="97" y="1036"/>
                    </a:moveTo>
                    <a:cubicBezTo>
                      <a:pt x="94" y="1036"/>
                      <a:pt x="90" y="1036"/>
                      <a:pt x="87" y="1037"/>
                    </a:cubicBezTo>
                    <a:cubicBezTo>
                      <a:pt x="37" y="1043"/>
                      <a:pt x="1" y="1089"/>
                      <a:pt x="6" y="1138"/>
                    </a:cubicBezTo>
                    <a:cubicBezTo>
                      <a:pt x="8" y="1150"/>
                      <a:pt x="45" y="1463"/>
                      <a:pt x="185" y="1923"/>
                    </a:cubicBezTo>
                    <a:cubicBezTo>
                      <a:pt x="196" y="1963"/>
                      <a:pt x="233" y="1988"/>
                      <a:pt x="271" y="1988"/>
                    </a:cubicBezTo>
                    <a:cubicBezTo>
                      <a:pt x="281" y="1988"/>
                      <a:pt x="288" y="1986"/>
                      <a:pt x="298" y="1984"/>
                    </a:cubicBezTo>
                    <a:cubicBezTo>
                      <a:pt x="346" y="1969"/>
                      <a:pt x="373" y="1919"/>
                      <a:pt x="359" y="1871"/>
                    </a:cubicBezTo>
                    <a:cubicBezTo>
                      <a:pt x="225" y="1426"/>
                      <a:pt x="187" y="1119"/>
                      <a:pt x="187" y="1117"/>
                    </a:cubicBezTo>
                    <a:cubicBezTo>
                      <a:pt x="181" y="1071"/>
                      <a:pt x="143" y="1036"/>
                      <a:pt x="97" y="1036"/>
                    </a:cubicBezTo>
                    <a:close/>
                    <a:moveTo>
                      <a:pt x="19254" y="1430"/>
                    </a:moveTo>
                    <a:cubicBezTo>
                      <a:pt x="19206" y="1430"/>
                      <a:pt x="19166" y="1465"/>
                      <a:pt x="19162" y="1513"/>
                    </a:cubicBezTo>
                    <a:cubicBezTo>
                      <a:pt x="19141" y="1739"/>
                      <a:pt x="19099" y="1996"/>
                      <a:pt x="19037" y="2278"/>
                    </a:cubicBezTo>
                    <a:cubicBezTo>
                      <a:pt x="19026" y="2326"/>
                      <a:pt x="19057" y="2376"/>
                      <a:pt x="19106" y="2385"/>
                    </a:cubicBezTo>
                    <a:cubicBezTo>
                      <a:pt x="19112" y="2387"/>
                      <a:pt x="19120" y="2387"/>
                      <a:pt x="19126" y="2387"/>
                    </a:cubicBezTo>
                    <a:cubicBezTo>
                      <a:pt x="19168" y="2387"/>
                      <a:pt x="19204" y="2358"/>
                      <a:pt x="19214" y="2316"/>
                    </a:cubicBezTo>
                    <a:cubicBezTo>
                      <a:pt x="19277" y="2029"/>
                      <a:pt x="19321" y="1762"/>
                      <a:pt x="19342" y="1530"/>
                    </a:cubicBezTo>
                    <a:cubicBezTo>
                      <a:pt x="19348" y="1480"/>
                      <a:pt x="19312" y="1436"/>
                      <a:pt x="19262" y="1430"/>
                    </a:cubicBezTo>
                    <a:cubicBezTo>
                      <a:pt x="19259" y="1430"/>
                      <a:pt x="19257" y="1430"/>
                      <a:pt x="19254" y="1430"/>
                    </a:cubicBezTo>
                    <a:close/>
                    <a:moveTo>
                      <a:pt x="16018" y="2303"/>
                    </a:moveTo>
                    <a:cubicBezTo>
                      <a:pt x="15983" y="2303"/>
                      <a:pt x="15949" y="2323"/>
                      <a:pt x="15934" y="2357"/>
                    </a:cubicBezTo>
                    <a:cubicBezTo>
                      <a:pt x="15822" y="2604"/>
                      <a:pt x="15721" y="2851"/>
                      <a:pt x="15625" y="3084"/>
                    </a:cubicBezTo>
                    <a:cubicBezTo>
                      <a:pt x="15606" y="3130"/>
                      <a:pt x="15627" y="3183"/>
                      <a:pt x="15673" y="3203"/>
                    </a:cubicBezTo>
                    <a:cubicBezTo>
                      <a:pt x="15684" y="3208"/>
                      <a:pt x="15696" y="3210"/>
                      <a:pt x="15707" y="3210"/>
                    </a:cubicBezTo>
                    <a:cubicBezTo>
                      <a:pt x="15744" y="3210"/>
                      <a:pt x="15778" y="3189"/>
                      <a:pt x="15792" y="3153"/>
                    </a:cubicBezTo>
                    <a:cubicBezTo>
                      <a:pt x="15888" y="2922"/>
                      <a:pt x="15989" y="2675"/>
                      <a:pt x="16099" y="2431"/>
                    </a:cubicBezTo>
                    <a:cubicBezTo>
                      <a:pt x="16120" y="2385"/>
                      <a:pt x="16099" y="2332"/>
                      <a:pt x="16054" y="2311"/>
                    </a:cubicBezTo>
                    <a:cubicBezTo>
                      <a:pt x="16042" y="2306"/>
                      <a:pt x="16030" y="2303"/>
                      <a:pt x="16018" y="2303"/>
                    </a:cubicBezTo>
                    <a:close/>
                    <a:moveTo>
                      <a:pt x="546" y="2544"/>
                    </a:moveTo>
                    <a:cubicBezTo>
                      <a:pt x="534" y="2544"/>
                      <a:pt x="521" y="2547"/>
                      <a:pt x="509" y="2552"/>
                    </a:cubicBezTo>
                    <a:cubicBezTo>
                      <a:pt x="465" y="2573"/>
                      <a:pt x="444" y="2627"/>
                      <a:pt x="465" y="2673"/>
                    </a:cubicBezTo>
                    <a:cubicBezTo>
                      <a:pt x="574" y="2919"/>
                      <a:pt x="701" y="3156"/>
                      <a:pt x="839" y="3377"/>
                    </a:cubicBezTo>
                    <a:cubicBezTo>
                      <a:pt x="856" y="3406"/>
                      <a:pt x="887" y="3421"/>
                      <a:pt x="916" y="3421"/>
                    </a:cubicBezTo>
                    <a:cubicBezTo>
                      <a:pt x="933" y="3421"/>
                      <a:pt x="950" y="3415"/>
                      <a:pt x="964" y="3406"/>
                    </a:cubicBezTo>
                    <a:cubicBezTo>
                      <a:pt x="1008" y="3381"/>
                      <a:pt x="1019" y="3323"/>
                      <a:pt x="992" y="3281"/>
                    </a:cubicBezTo>
                    <a:cubicBezTo>
                      <a:pt x="860" y="3068"/>
                      <a:pt x="737" y="2838"/>
                      <a:pt x="630" y="2598"/>
                    </a:cubicBezTo>
                    <a:cubicBezTo>
                      <a:pt x="614" y="2564"/>
                      <a:pt x="581" y="2544"/>
                      <a:pt x="546" y="2544"/>
                    </a:cubicBezTo>
                    <a:close/>
                    <a:moveTo>
                      <a:pt x="18928" y="2969"/>
                    </a:moveTo>
                    <a:cubicBezTo>
                      <a:pt x="18889" y="2969"/>
                      <a:pt x="18852" y="2994"/>
                      <a:pt x="18840" y="3034"/>
                    </a:cubicBezTo>
                    <a:cubicBezTo>
                      <a:pt x="18773" y="3266"/>
                      <a:pt x="18692" y="3517"/>
                      <a:pt x="18604" y="3780"/>
                    </a:cubicBezTo>
                    <a:cubicBezTo>
                      <a:pt x="18587" y="3828"/>
                      <a:pt x="18611" y="3880"/>
                      <a:pt x="18659" y="3895"/>
                    </a:cubicBezTo>
                    <a:cubicBezTo>
                      <a:pt x="18669" y="3899"/>
                      <a:pt x="18681" y="3901"/>
                      <a:pt x="18690" y="3901"/>
                    </a:cubicBezTo>
                    <a:cubicBezTo>
                      <a:pt x="18727" y="3901"/>
                      <a:pt x="18763" y="3876"/>
                      <a:pt x="18775" y="3837"/>
                    </a:cubicBezTo>
                    <a:cubicBezTo>
                      <a:pt x="18865" y="3573"/>
                      <a:pt x="18945" y="3320"/>
                      <a:pt x="19014" y="3086"/>
                    </a:cubicBezTo>
                    <a:cubicBezTo>
                      <a:pt x="19030" y="3036"/>
                      <a:pt x="19001" y="2986"/>
                      <a:pt x="18953" y="2972"/>
                    </a:cubicBezTo>
                    <a:cubicBezTo>
                      <a:pt x="18945" y="2970"/>
                      <a:pt x="18936" y="2969"/>
                      <a:pt x="18928" y="2969"/>
                    </a:cubicBezTo>
                    <a:close/>
                    <a:moveTo>
                      <a:pt x="15400" y="3752"/>
                    </a:moveTo>
                    <a:cubicBezTo>
                      <a:pt x="15366" y="3752"/>
                      <a:pt x="15333" y="3772"/>
                      <a:pt x="15318" y="3805"/>
                    </a:cubicBezTo>
                    <a:cubicBezTo>
                      <a:pt x="15235" y="3981"/>
                      <a:pt x="15166" y="4110"/>
                      <a:pt x="15105" y="4198"/>
                    </a:cubicBezTo>
                    <a:cubicBezTo>
                      <a:pt x="15065" y="4256"/>
                      <a:pt x="14992" y="4317"/>
                      <a:pt x="14886" y="4380"/>
                    </a:cubicBezTo>
                    <a:cubicBezTo>
                      <a:pt x="14844" y="4407"/>
                      <a:pt x="14831" y="4463"/>
                      <a:pt x="14856" y="4505"/>
                    </a:cubicBezTo>
                    <a:cubicBezTo>
                      <a:pt x="14873" y="4534"/>
                      <a:pt x="14904" y="4549"/>
                      <a:pt x="14934" y="4549"/>
                    </a:cubicBezTo>
                    <a:cubicBezTo>
                      <a:pt x="14950" y="4549"/>
                      <a:pt x="14967" y="4545"/>
                      <a:pt x="14980" y="4536"/>
                    </a:cubicBezTo>
                    <a:cubicBezTo>
                      <a:pt x="15109" y="4459"/>
                      <a:pt x="15199" y="4382"/>
                      <a:pt x="15255" y="4302"/>
                    </a:cubicBezTo>
                    <a:cubicBezTo>
                      <a:pt x="15322" y="4204"/>
                      <a:pt x="15395" y="4070"/>
                      <a:pt x="15483" y="3882"/>
                    </a:cubicBezTo>
                    <a:cubicBezTo>
                      <a:pt x="15502" y="3836"/>
                      <a:pt x="15483" y="3782"/>
                      <a:pt x="15437" y="3761"/>
                    </a:cubicBezTo>
                    <a:cubicBezTo>
                      <a:pt x="15425" y="3755"/>
                      <a:pt x="15413" y="3752"/>
                      <a:pt x="15400" y="3752"/>
                    </a:cubicBezTo>
                    <a:close/>
                    <a:moveTo>
                      <a:pt x="1382" y="3871"/>
                    </a:moveTo>
                    <a:cubicBezTo>
                      <a:pt x="1361" y="3871"/>
                      <a:pt x="1340" y="3878"/>
                      <a:pt x="1322" y="3893"/>
                    </a:cubicBezTo>
                    <a:cubicBezTo>
                      <a:pt x="1286" y="3928"/>
                      <a:pt x="1280" y="3983"/>
                      <a:pt x="1315" y="4022"/>
                    </a:cubicBezTo>
                    <a:cubicBezTo>
                      <a:pt x="1491" y="4225"/>
                      <a:pt x="1683" y="4415"/>
                      <a:pt x="1886" y="4582"/>
                    </a:cubicBezTo>
                    <a:cubicBezTo>
                      <a:pt x="1904" y="4595"/>
                      <a:pt x="1925" y="4603"/>
                      <a:pt x="1944" y="4603"/>
                    </a:cubicBezTo>
                    <a:cubicBezTo>
                      <a:pt x="1971" y="4603"/>
                      <a:pt x="1996" y="4591"/>
                      <a:pt x="2015" y="4568"/>
                    </a:cubicBezTo>
                    <a:cubicBezTo>
                      <a:pt x="2045" y="4530"/>
                      <a:pt x="2040" y="4472"/>
                      <a:pt x="2001" y="4442"/>
                    </a:cubicBezTo>
                    <a:cubicBezTo>
                      <a:pt x="1806" y="4281"/>
                      <a:pt x="1622" y="4098"/>
                      <a:pt x="1451" y="3903"/>
                    </a:cubicBezTo>
                    <a:cubicBezTo>
                      <a:pt x="1433" y="3882"/>
                      <a:pt x="1408" y="3871"/>
                      <a:pt x="1382" y="3871"/>
                    </a:cubicBezTo>
                    <a:close/>
                    <a:moveTo>
                      <a:pt x="14210" y="4673"/>
                    </a:moveTo>
                    <a:cubicBezTo>
                      <a:pt x="14201" y="4673"/>
                      <a:pt x="14191" y="4675"/>
                      <a:pt x="14182" y="4678"/>
                    </a:cubicBezTo>
                    <a:cubicBezTo>
                      <a:pt x="13964" y="4749"/>
                      <a:pt x="13710" y="4818"/>
                      <a:pt x="13430" y="4885"/>
                    </a:cubicBezTo>
                    <a:cubicBezTo>
                      <a:pt x="13382" y="4896"/>
                      <a:pt x="13352" y="4946"/>
                      <a:pt x="13363" y="4994"/>
                    </a:cubicBezTo>
                    <a:cubicBezTo>
                      <a:pt x="13373" y="5036"/>
                      <a:pt x="13411" y="5063"/>
                      <a:pt x="13451" y="5063"/>
                    </a:cubicBezTo>
                    <a:cubicBezTo>
                      <a:pt x="13459" y="5063"/>
                      <a:pt x="13465" y="5063"/>
                      <a:pt x="13472" y="5061"/>
                    </a:cubicBezTo>
                    <a:cubicBezTo>
                      <a:pt x="13758" y="4994"/>
                      <a:pt x="14015" y="4923"/>
                      <a:pt x="14238" y="4850"/>
                    </a:cubicBezTo>
                    <a:cubicBezTo>
                      <a:pt x="14286" y="4835"/>
                      <a:pt x="14313" y="4783"/>
                      <a:pt x="14297" y="4735"/>
                    </a:cubicBezTo>
                    <a:cubicBezTo>
                      <a:pt x="14285" y="4698"/>
                      <a:pt x="14249" y="4673"/>
                      <a:pt x="14210" y="4673"/>
                    </a:cubicBezTo>
                    <a:close/>
                    <a:moveTo>
                      <a:pt x="12682" y="5046"/>
                    </a:moveTo>
                    <a:cubicBezTo>
                      <a:pt x="12677" y="5046"/>
                      <a:pt x="12671" y="5047"/>
                      <a:pt x="12665" y="5048"/>
                    </a:cubicBezTo>
                    <a:cubicBezTo>
                      <a:pt x="12421" y="5094"/>
                      <a:pt x="12160" y="5138"/>
                      <a:pt x="11892" y="5180"/>
                    </a:cubicBezTo>
                    <a:cubicBezTo>
                      <a:pt x="11842" y="5188"/>
                      <a:pt x="11807" y="5234"/>
                      <a:pt x="11815" y="5284"/>
                    </a:cubicBezTo>
                    <a:lnTo>
                      <a:pt x="11815" y="5282"/>
                    </a:lnTo>
                    <a:cubicBezTo>
                      <a:pt x="11823" y="5328"/>
                      <a:pt x="11861" y="5361"/>
                      <a:pt x="11905" y="5361"/>
                    </a:cubicBezTo>
                    <a:cubicBezTo>
                      <a:pt x="11909" y="5361"/>
                      <a:pt x="11915" y="5359"/>
                      <a:pt x="11919" y="5359"/>
                    </a:cubicBezTo>
                    <a:cubicBezTo>
                      <a:pt x="12191" y="5316"/>
                      <a:pt x="12452" y="5272"/>
                      <a:pt x="12698" y="5226"/>
                    </a:cubicBezTo>
                    <a:cubicBezTo>
                      <a:pt x="12747" y="5217"/>
                      <a:pt x="12780" y="5169"/>
                      <a:pt x="12770" y="5119"/>
                    </a:cubicBezTo>
                    <a:cubicBezTo>
                      <a:pt x="12762" y="5077"/>
                      <a:pt x="12725" y="5046"/>
                      <a:pt x="12682" y="5046"/>
                    </a:cubicBezTo>
                    <a:close/>
                    <a:moveTo>
                      <a:pt x="2592" y="4863"/>
                    </a:moveTo>
                    <a:cubicBezTo>
                      <a:pt x="2560" y="4863"/>
                      <a:pt x="2530" y="4880"/>
                      <a:pt x="2514" y="4910"/>
                    </a:cubicBezTo>
                    <a:cubicBezTo>
                      <a:pt x="2489" y="4954"/>
                      <a:pt x="2504" y="5010"/>
                      <a:pt x="2548" y="5034"/>
                    </a:cubicBezTo>
                    <a:cubicBezTo>
                      <a:pt x="2776" y="5163"/>
                      <a:pt x="3022" y="5274"/>
                      <a:pt x="3277" y="5364"/>
                    </a:cubicBezTo>
                    <a:cubicBezTo>
                      <a:pt x="3287" y="5368"/>
                      <a:pt x="3296" y="5370"/>
                      <a:pt x="3308" y="5370"/>
                    </a:cubicBezTo>
                    <a:cubicBezTo>
                      <a:pt x="3344" y="5370"/>
                      <a:pt x="3379" y="5347"/>
                      <a:pt x="3392" y="5309"/>
                    </a:cubicBezTo>
                    <a:cubicBezTo>
                      <a:pt x="3409" y="5263"/>
                      <a:pt x="3384" y="5211"/>
                      <a:pt x="3336" y="5194"/>
                    </a:cubicBezTo>
                    <a:cubicBezTo>
                      <a:pt x="3093" y="5107"/>
                      <a:pt x="2857" y="5000"/>
                      <a:pt x="2636" y="4875"/>
                    </a:cubicBezTo>
                    <a:cubicBezTo>
                      <a:pt x="2622" y="4867"/>
                      <a:pt x="2607" y="4863"/>
                      <a:pt x="2592" y="4863"/>
                    </a:cubicBezTo>
                    <a:close/>
                    <a:moveTo>
                      <a:pt x="18424" y="4459"/>
                    </a:moveTo>
                    <a:cubicBezTo>
                      <a:pt x="18387" y="4459"/>
                      <a:pt x="18352" y="4481"/>
                      <a:pt x="18339" y="4518"/>
                    </a:cubicBezTo>
                    <a:cubicBezTo>
                      <a:pt x="18253" y="4749"/>
                      <a:pt x="18159" y="4994"/>
                      <a:pt x="18055" y="5251"/>
                    </a:cubicBezTo>
                    <a:cubicBezTo>
                      <a:pt x="18038" y="5297"/>
                      <a:pt x="18061" y="5351"/>
                      <a:pt x="18107" y="5368"/>
                    </a:cubicBezTo>
                    <a:cubicBezTo>
                      <a:pt x="18118" y="5372"/>
                      <a:pt x="18128" y="5374"/>
                      <a:pt x="18140" y="5374"/>
                    </a:cubicBezTo>
                    <a:cubicBezTo>
                      <a:pt x="18176" y="5374"/>
                      <a:pt x="18211" y="5353"/>
                      <a:pt x="18224" y="5318"/>
                    </a:cubicBezTo>
                    <a:cubicBezTo>
                      <a:pt x="18328" y="5059"/>
                      <a:pt x="18423" y="4812"/>
                      <a:pt x="18510" y="4582"/>
                    </a:cubicBezTo>
                    <a:cubicBezTo>
                      <a:pt x="18527" y="4536"/>
                      <a:pt x="18502" y="4482"/>
                      <a:pt x="18456" y="4465"/>
                    </a:cubicBezTo>
                    <a:cubicBezTo>
                      <a:pt x="18445" y="4461"/>
                      <a:pt x="18434" y="4459"/>
                      <a:pt x="18424" y="4459"/>
                    </a:cubicBezTo>
                    <a:close/>
                    <a:moveTo>
                      <a:pt x="11128" y="5289"/>
                    </a:moveTo>
                    <a:cubicBezTo>
                      <a:pt x="11124" y="5289"/>
                      <a:pt x="11119" y="5289"/>
                      <a:pt x="11115" y="5290"/>
                    </a:cubicBezTo>
                    <a:cubicBezTo>
                      <a:pt x="10862" y="5320"/>
                      <a:pt x="10599" y="5351"/>
                      <a:pt x="10334" y="5378"/>
                    </a:cubicBezTo>
                    <a:cubicBezTo>
                      <a:pt x="10284" y="5384"/>
                      <a:pt x="10248" y="5428"/>
                      <a:pt x="10254" y="5478"/>
                    </a:cubicBezTo>
                    <a:cubicBezTo>
                      <a:pt x="10259" y="5524"/>
                      <a:pt x="10298" y="5560"/>
                      <a:pt x="10344" y="5560"/>
                    </a:cubicBezTo>
                    <a:cubicBezTo>
                      <a:pt x="10348" y="5560"/>
                      <a:pt x="10350" y="5558"/>
                      <a:pt x="10353" y="5558"/>
                    </a:cubicBezTo>
                    <a:cubicBezTo>
                      <a:pt x="10618" y="5531"/>
                      <a:pt x="10883" y="5501"/>
                      <a:pt x="11138" y="5468"/>
                    </a:cubicBezTo>
                    <a:cubicBezTo>
                      <a:pt x="11188" y="5462"/>
                      <a:pt x="11222" y="5416"/>
                      <a:pt x="11217" y="5368"/>
                    </a:cubicBezTo>
                    <a:cubicBezTo>
                      <a:pt x="11211" y="5323"/>
                      <a:pt x="11173" y="5289"/>
                      <a:pt x="11128" y="5289"/>
                    </a:cubicBezTo>
                    <a:close/>
                    <a:moveTo>
                      <a:pt x="4064" y="5393"/>
                    </a:moveTo>
                    <a:cubicBezTo>
                      <a:pt x="4022" y="5393"/>
                      <a:pt x="3984" y="5424"/>
                      <a:pt x="3975" y="5466"/>
                    </a:cubicBezTo>
                    <a:cubicBezTo>
                      <a:pt x="3966" y="5516"/>
                      <a:pt x="3998" y="5564"/>
                      <a:pt x="4048" y="5573"/>
                    </a:cubicBezTo>
                    <a:cubicBezTo>
                      <a:pt x="4238" y="5610"/>
                      <a:pt x="4438" y="5637"/>
                      <a:pt x="4639" y="5656"/>
                    </a:cubicBezTo>
                    <a:cubicBezTo>
                      <a:pt x="4704" y="5662"/>
                      <a:pt x="4769" y="5666"/>
                      <a:pt x="4837" y="5671"/>
                    </a:cubicBezTo>
                    <a:lnTo>
                      <a:pt x="4844" y="5671"/>
                    </a:lnTo>
                    <a:cubicBezTo>
                      <a:pt x="4890" y="5671"/>
                      <a:pt x="4931" y="5637"/>
                      <a:pt x="4934" y="5589"/>
                    </a:cubicBezTo>
                    <a:cubicBezTo>
                      <a:pt x="4938" y="5539"/>
                      <a:pt x="4900" y="5495"/>
                      <a:pt x="4850" y="5491"/>
                    </a:cubicBezTo>
                    <a:cubicBezTo>
                      <a:pt x="4785" y="5485"/>
                      <a:pt x="4720" y="5479"/>
                      <a:pt x="4654" y="5474"/>
                    </a:cubicBezTo>
                    <a:cubicBezTo>
                      <a:pt x="4459" y="5456"/>
                      <a:pt x="4267" y="5430"/>
                      <a:pt x="4081" y="5395"/>
                    </a:cubicBezTo>
                    <a:cubicBezTo>
                      <a:pt x="4075" y="5394"/>
                      <a:pt x="4069" y="5393"/>
                      <a:pt x="4064" y="5393"/>
                    </a:cubicBezTo>
                    <a:close/>
                    <a:moveTo>
                      <a:pt x="9560" y="5449"/>
                    </a:moveTo>
                    <a:cubicBezTo>
                      <a:pt x="9558" y="5449"/>
                      <a:pt x="9556" y="5449"/>
                      <a:pt x="9554" y="5449"/>
                    </a:cubicBezTo>
                    <a:cubicBezTo>
                      <a:pt x="9295" y="5470"/>
                      <a:pt x="9032" y="5489"/>
                      <a:pt x="8769" y="5504"/>
                    </a:cubicBezTo>
                    <a:cubicBezTo>
                      <a:pt x="8719" y="5506"/>
                      <a:pt x="8681" y="5550"/>
                      <a:pt x="8685" y="5600"/>
                    </a:cubicBezTo>
                    <a:cubicBezTo>
                      <a:pt x="8688" y="5648"/>
                      <a:pt x="8729" y="5685"/>
                      <a:pt x="8775" y="5685"/>
                    </a:cubicBezTo>
                    <a:lnTo>
                      <a:pt x="8780" y="5685"/>
                    </a:lnTo>
                    <a:cubicBezTo>
                      <a:pt x="9043" y="5669"/>
                      <a:pt x="9308" y="5652"/>
                      <a:pt x="9567" y="5631"/>
                    </a:cubicBezTo>
                    <a:cubicBezTo>
                      <a:pt x="9619" y="5627"/>
                      <a:pt x="9655" y="5583"/>
                      <a:pt x="9651" y="5533"/>
                    </a:cubicBezTo>
                    <a:cubicBezTo>
                      <a:pt x="9648" y="5486"/>
                      <a:pt x="9607" y="5449"/>
                      <a:pt x="9560" y="5449"/>
                    </a:cubicBezTo>
                    <a:close/>
                    <a:moveTo>
                      <a:pt x="5629" y="5539"/>
                    </a:moveTo>
                    <a:cubicBezTo>
                      <a:pt x="5581" y="5539"/>
                      <a:pt x="5540" y="5577"/>
                      <a:pt x="5539" y="5625"/>
                    </a:cubicBezTo>
                    <a:cubicBezTo>
                      <a:pt x="5537" y="5675"/>
                      <a:pt x="5575" y="5717"/>
                      <a:pt x="5625" y="5719"/>
                    </a:cubicBezTo>
                    <a:cubicBezTo>
                      <a:pt x="5880" y="5731"/>
                      <a:pt x="6145" y="5738"/>
                      <a:pt x="6413" y="5742"/>
                    </a:cubicBezTo>
                    <a:lnTo>
                      <a:pt x="6415" y="5742"/>
                    </a:lnTo>
                    <a:cubicBezTo>
                      <a:pt x="6465" y="5742"/>
                      <a:pt x="6505" y="5702"/>
                      <a:pt x="6505" y="5652"/>
                    </a:cubicBezTo>
                    <a:cubicBezTo>
                      <a:pt x="6507" y="5602"/>
                      <a:pt x="6467" y="5560"/>
                      <a:pt x="6417" y="5560"/>
                    </a:cubicBezTo>
                    <a:cubicBezTo>
                      <a:pt x="6149" y="5556"/>
                      <a:pt x="5886" y="5549"/>
                      <a:pt x="5633" y="5539"/>
                    </a:cubicBezTo>
                    <a:cubicBezTo>
                      <a:pt x="5631" y="5539"/>
                      <a:pt x="5630" y="5539"/>
                      <a:pt x="5629" y="5539"/>
                    </a:cubicBezTo>
                    <a:close/>
                    <a:moveTo>
                      <a:pt x="7993" y="5541"/>
                    </a:moveTo>
                    <a:cubicBezTo>
                      <a:pt x="7991" y="5541"/>
                      <a:pt x="7988" y="5541"/>
                      <a:pt x="7986" y="5541"/>
                    </a:cubicBezTo>
                    <a:cubicBezTo>
                      <a:pt x="7722" y="5550"/>
                      <a:pt x="7457" y="5558"/>
                      <a:pt x="7202" y="5560"/>
                    </a:cubicBezTo>
                    <a:cubicBezTo>
                      <a:pt x="7150" y="5562"/>
                      <a:pt x="7110" y="5602"/>
                      <a:pt x="7112" y="5652"/>
                    </a:cubicBezTo>
                    <a:cubicBezTo>
                      <a:pt x="7112" y="5702"/>
                      <a:pt x="7152" y="5742"/>
                      <a:pt x="7202" y="5742"/>
                    </a:cubicBezTo>
                    <a:lnTo>
                      <a:pt x="7204" y="5742"/>
                    </a:lnTo>
                    <a:cubicBezTo>
                      <a:pt x="7461" y="5738"/>
                      <a:pt x="7727" y="5733"/>
                      <a:pt x="7992" y="5723"/>
                    </a:cubicBezTo>
                    <a:cubicBezTo>
                      <a:pt x="8042" y="5721"/>
                      <a:pt x="8082" y="5679"/>
                      <a:pt x="8080" y="5629"/>
                    </a:cubicBezTo>
                    <a:cubicBezTo>
                      <a:pt x="8078" y="5581"/>
                      <a:pt x="8040" y="5541"/>
                      <a:pt x="7993" y="5541"/>
                    </a:cubicBezTo>
                    <a:close/>
                    <a:moveTo>
                      <a:pt x="17843" y="5923"/>
                    </a:moveTo>
                    <a:cubicBezTo>
                      <a:pt x="17808" y="5923"/>
                      <a:pt x="17774" y="5944"/>
                      <a:pt x="17760" y="5978"/>
                    </a:cubicBezTo>
                    <a:cubicBezTo>
                      <a:pt x="17666" y="6206"/>
                      <a:pt x="17566" y="6444"/>
                      <a:pt x="17455" y="6703"/>
                    </a:cubicBezTo>
                    <a:cubicBezTo>
                      <a:pt x="17434" y="6749"/>
                      <a:pt x="17455" y="6803"/>
                      <a:pt x="17501" y="6822"/>
                    </a:cubicBezTo>
                    <a:cubicBezTo>
                      <a:pt x="17514" y="6828"/>
                      <a:pt x="17526" y="6830"/>
                      <a:pt x="17537" y="6830"/>
                    </a:cubicBezTo>
                    <a:cubicBezTo>
                      <a:pt x="17572" y="6830"/>
                      <a:pt x="17606" y="6809"/>
                      <a:pt x="17622" y="6774"/>
                    </a:cubicBezTo>
                    <a:cubicBezTo>
                      <a:pt x="17733" y="6515"/>
                      <a:pt x="17833" y="6277"/>
                      <a:pt x="17927" y="6049"/>
                    </a:cubicBezTo>
                    <a:cubicBezTo>
                      <a:pt x="17946" y="6003"/>
                      <a:pt x="17925" y="5949"/>
                      <a:pt x="17879" y="5930"/>
                    </a:cubicBezTo>
                    <a:cubicBezTo>
                      <a:pt x="17867" y="5925"/>
                      <a:pt x="17855" y="5923"/>
                      <a:pt x="17843" y="5923"/>
                    </a:cubicBezTo>
                    <a:close/>
                    <a:moveTo>
                      <a:pt x="17226" y="7371"/>
                    </a:moveTo>
                    <a:cubicBezTo>
                      <a:pt x="17190" y="7371"/>
                      <a:pt x="17156" y="7392"/>
                      <a:pt x="17142" y="7426"/>
                    </a:cubicBezTo>
                    <a:cubicBezTo>
                      <a:pt x="17060" y="7613"/>
                      <a:pt x="16981" y="7797"/>
                      <a:pt x="16902" y="7975"/>
                    </a:cubicBezTo>
                    <a:lnTo>
                      <a:pt x="16828" y="8148"/>
                    </a:lnTo>
                    <a:cubicBezTo>
                      <a:pt x="16806" y="8194"/>
                      <a:pt x="16828" y="8247"/>
                      <a:pt x="16874" y="8267"/>
                    </a:cubicBezTo>
                    <a:cubicBezTo>
                      <a:pt x="16885" y="8272"/>
                      <a:pt x="16898" y="8274"/>
                      <a:pt x="16910" y="8274"/>
                    </a:cubicBezTo>
                    <a:cubicBezTo>
                      <a:pt x="16945" y="8274"/>
                      <a:pt x="16979" y="8253"/>
                      <a:pt x="16992" y="8221"/>
                    </a:cubicBezTo>
                    <a:lnTo>
                      <a:pt x="17069" y="8048"/>
                    </a:lnTo>
                    <a:cubicBezTo>
                      <a:pt x="17146" y="7870"/>
                      <a:pt x="17227" y="7685"/>
                      <a:pt x="17309" y="7497"/>
                    </a:cubicBezTo>
                    <a:cubicBezTo>
                      <a:pt x="17328" y="7453"/>
                      <a:pt x="17307" y="7400"/>
                      <a:pt x="17261" y="7379"/>
                    </a:cubicBezTo>
                    <a:cubicBezTo>
                      <a:pt x="17250" y="7374"/>
                      <a:pt x="17238" y="7371"/>
                      <a:pt x="17226" y="7371"/>
                    </a:cubicBezTo>
                    <a:close/>
                    <a:moveTo>
                      <a:pt x="16596" y="8815"/>
                    </a:moveTo>
                    <a:cubicBezTo>
                      <a:pt x="16561" y="8815"/>
                      <a:pt x="16527" y="8837"/>
                      <a:pt x="16513" y="8871"/>
                    </a:cubicBezTo>
                    <a:cubicBezTo>
                      <a:pt x="16482" y="8942"/>
                      <a:pt x="16452" y="9011"/>
                      <a:pt x="16423" y="9080"/>
                    </a:cubicBezTo>
                    <a:cubicBezTo>
                      <a:pt x="16356" y="9239"/>
                      <a:pt x="16281" y="9412"/>
                      <a:pt x="16204" y="9594"/>
                    </a:cubicBezTo>
                    <a:cubicBezTo>
                      <a:pt x="16183" y="9640"/>
                      <a:pt x="16204" y="9694"/>
                      <a:pt x="16250" y="9715"/>
                    </a:cubicBezTo>
                    <a:cubicBezTo>
                      <a:pt x="16262" y="9719"/>
                      <a:pt x="16275" y="9723"/>
                      <a:pt x="16287" y="9723"/>
                    </a:cubicBezTo>
                    <a:cubicBezTo>
                      <a:pt x="16321" y="9723"/>
                      <a:pt x="16356" y="9702"/>
                      <a:pt x="16369" y="9667"/>
                    </a:cubicBezTo>
                    <a:cubicBezTo>
                      <a:pt x="16448" y="9485"/>
                      <a:pt x="16523" y="9312"/>
                      <a:pt x="16590" y="9151"/>
                    </a:cubicBezTo>
                    <a:cubicBezTo>
                      <a:pt x="16618" y="9082"/>
                      <a:pt x="16649" y="9013"/>
                      <a:pt x="16680" y="8942"/>
                    </a:cubicBezTo>
                    <a:cubicBezTo>
                      <a:pt x="16699" y="8896"/>
                      <a:pt x="16678" y="8842"/>
                      <a:pt x="16632" y="8823"/>
                    </a:cubicBezTo>
                    <a:cubicBezTo>
                      <a:pt x="16620" y="8818"/>
                      <a:pt x="16608" y="8815"/>
                      <a:pt x="16596" y="8815"/>
                    </a:cubicBezTo>
                    <a:close/>
                    <a:moveTo>
                      <a:pt x="15977" y="10264"/>
                    </a:moveTo>
                    <a:cubicBezTo>
                      <a:pt x="15941" y="10264"/>
                      <a:pt x="15907" y="10285"/>
                      <a:pt x="15891" y="10319"/>
                    </a:cubicBezTo>
                    <a:cubicBezTo>
                      <a:pt x="15792" y="10551"/>
                      <a:pt x="15688" y="10793"/>
                      <a:pt x="15581" y="11042"/>
                    </a:cubicBezTo>
                    <a:cubicBezTo>
                      <a:pt x="15560" y="11088"/>
                      <a:pt x="15581" y="11142"/>
                      <a:pt x="15627" y="11161"/>
                    </a:cubicBezTo>
                    <a:cubicBezTo>
                      <a:pt x="15638" y="11167"/>
                      <a:pt x="15652" y="11169"/>
                      <a:pt x="15663" y="11169"/>
                    </a:cubicBezTo>
                    <a:cubicBezTo>
                      <a:pt x="15698" y="11169"/>
                      <a:pt x="15732" y="11150"/>
                      <a:pt x="15746" y="11115"/>
                    </a:cubicBezTo>
                    <a:cubicBezTo>
                      <a:pt x="15855" y="10866"/>
                      <a:pt x="15959" y="10622"/>
                      <a:pt x="16058" y="10390"/>
                    </a:cubicBezTo>
                    <a:cubicBezTo>
                      <a:pt x="16079" y="10344"/>
                      <a:pt x="16058" y="10292"/>
                      <a:pt x="16012" y="10271"/>
                    </a:cubicBezTo>
                    <a:cubicBezTo>
                      <a:pt x="16001" y="10266"/>
                      <a:pt x="15989" y="10264"/>
                      <a:pt x="15977" y="10264"/>
                    </a:cubicBezTo>
                    <a:close/>
                    <a:moveTo>
                      <a:pt x="15350" y="11711"/>
                    </a:moveTo>
                    <a:cubicBezTo>
                      <a:pt x="15315" y="11711"/>
                      <a:pt x="15282" y="11731"/>
                      <a:pt x="15266" y="11766"/>
                    </a:cubicBezTo>
                    <a:cubicBezTo>
                      <a:pt x="15164" y="12003"/>
                      <a:pt x="15059" y="12245"/>
                      <a:pt x="14951" y="12489"/>
                    </a:cubicBezTo>
                    <a:cubicBezTo>
                      <a:pt x="14932" y="12535"/>
                      <a:pt x="14953" y="12587"/>
                      <a:pt x="14999" y="12608"/>
                    </a:cubicBezTo>
                    <a:cubicBezTo>
                      <a:pt x="15011" y="12611"/>
                      <a:pt x="15022" y="12615"/>
                      <a:pt x="15036" y="12615"/>
                    </a:cubicBezTo>
                    <a:cubicBezTo>
                      <a:pt x="15070" y="12615"/>
                      <a:pt x="15103" y="12594"/>
                      <a:pt x="15118" y="12560"/>
                    </a:cubicBezTo>
                    <a:cubicBezTo>
                      <a:pt x="15224" y="12316"/>
                      <a:pt x="15329" y="12074"/>
                      <a:pt x="15433" y="11838"/>
                    </a:cubicBezTo>
                    <a:cubicBezTo>
                      <a:pt x="15452" y="11792"/>
                      <a:pt x="15431" y="11739"/>
                      <a:pt x="15385" y="11718"/>
                    </a:cubicBezTo>
                    <a:cubicBezTo>
                      <a:pt x="15373" y="11713"/>
                      <a:pt x="15362" y="11711"/>
                      <a:pt x="15350" y="11711"/>
                    </a:cubicBezTo>
                    <a:close/>
                    <a:moveTo>
                      <a:pt x="14720" y="13156"/>
                    </a:moveTo>
                    <a:cubicBezTo>
                      <a:pt x="14686" y="13156"/>
                      <a:pt x="14652" y="13176"/>
                      <a:pt x="14637" y="13210"/>
                    </a:cubicBezTo>
                    <a:lnTo>
                      <a:pt x="14322" y="13933"/>
                    </a:lnTo>
                    <a:cubicBezTo>
                      <a:pt x="14303" y="13979"/>
                      <a:pt x="14324" y="14033"/>
                      <a:pt x="14368" y="14052"/>
                    </a:cubicBezTo>
                    <a:lnTo>
                      <a:pt x="14370" y="14052"/>
                    </a:lnTo>
                    <a:cubicBezTo>
                      <a:pt x="14382" y="14058"/>
                      <a:pt x="14393" y="14060"/>
                      <a:pt x="14405" y="14060"/>
                    </a:cubicBezTo>
                    <a:cubicBezTo>
                      <a:pt x="14441" y="14060"/>
                      <a:pt x="14474" y="14039"/>
                      <a:pt x="14489" y="14006"/>
                    </a:cubicBezTo>
                    <a:lnTo>
                      <a:pt x="14804" y="13283"/>
                    </a:lnTo>
                    <a:cubicBezTo>
                      <a:pt x="14825" y="13237"/>
                      <a:pt x="14804" y="13183"/>
                      <a:pt x="14758" y="13164"/>
                    </a:cubicBezTo>
                    <a:cubicBezTo>
                      <a:pt x="14746" y="13158"/>
                      <a:pt x="14733" y="13156"/>
                      <a:pt x="14720" y="13156"/>
                    </a:cubicBezTo>
                    <a:close/>
                    <a:moveTo>
                      <a:pt x="14089" y="14600"/>
                    </a:moveTo>
                    <a:cubicBezTo>
                      <a:pt x="14054" y="14600"/>
                      <a:pt x="14021" y="14621"/>
                      <a:pt x="14006" y="14654"/>
                    </a:cubicBezTo>
                    <a:lnTo>
                      <a:pt x="13691" y="15378"/>
                    </a:lnTo>
                    <a:cubicBezTo>
                      <a:pt x="13670" y="15424"/>
                      <a:pt x="13691" y="15475"/>
                      <a:pt x="13737" y="15497"/>
                    </a:cubicBezTo>
                    <a:cubicBezTo>
                      <a:pt x="13749" y="15502"/>
                      <a:pt x="13762" y="15504"/>
                      <a:pt x="13774" y="15504"/>
                    </a:cubicBezTo>
                    <a:cubicBezTo>
                      <a:pt x="13808" y="15504"/>
                      <a:pt x="13843" y="15483"/>
                      <a:pt x="13856" y="15450"/>
                    </a:cubicBezTo>
                    <a:lnTo>
                      <a:pt x="14173" y="14727"/>
                    </a:lnTo>
                    <a:cubicBezTo>
                      <a:pt x="14194" y="14681"/>
                      <a:pt x="14173" y="14628"/>
                      <a:pt x="14127" y="14608"/>
                    </a:cubicBezTo>
                    <a:cubicBezTo>
                      <a:pt x="14114" y="14603"/>
                      <a:pt x="14102" y="14600"/>
                      <a:pt x="14089" y="14600"/>
                    </a:cubicBezTo>
                    <a:close/>
                    <a:moveTo>
                      <a:pt x="13458" y="16044"/>
                    </a:moveTo>
                    <a:cubicBezTo>
                      <a:pt x="13423" y="16044"/>
                      <a:pt x="13389" y="16064"/>
                      <a:pt x="13375" y="16099"/>
                    </a:cubicBezTo>
                    <a:lnTo>
                      <a:pt x="13058" y="16820"/>
                    </a:lnTo>
                    <a:cubicBezTo>
                      <a:pt x="13037" y="16866"/>
                      <a:pt x="13058" y="16920"/>
                      <a:pt x="13104" y="16939"/>
                    </a:cubicBezTo>
                    <a:cubicBezTo>
                      <a:pt x="13116" y="16945"/>
                      <a:pt x="13129" y="16947"/>
                      <a:pt x="13141" y="16947"/>
                    </a:cubicBezTo>
                    <a:cubicBezTo>
                      <a:pt x="13175" y="16947"/>
                      <a:pt x="13210" y="16928"/>
                      <a:pt x="13223" y="16893"/>
                    </a:cubicBezTo>
                    <a:lnTo>
                      <a:pt x="13540" y="16172"/>
                    </a:lnTo>
                    <a:cubicBezTo>
                      <a:pt x="13561" y="16126"/>
                      <a:pt x="13540" y="16072"/>
                      <a:pt x="13494" y="16051"/>
                    </a:cubicBezTo>
                    <a:cubicBezTo>
                      <a:pt x="13482" y="16046"/>
                      <a:pt x="13470" y="16044"/>
                      <a:pt x="13458" y="16044"/>
                    </a:cubicBezTo>
                    <a:close/>
                    <a:moveTo>
                      <a:pt x="12823" y="17487"/>
                    </a:moveTo>
                    <a:cubicBezTo>
                      <a:pt x="12789" y="17487"/>
                      <a:pt x="12756" y="17508"/>
                      <a:pt x="12742" y="17541"/>
                    </a:cubicBezTo>
                    <a:lnTo>
                      <a:pt x="12423" y="18265"/>
                    </a:lnTo>
                    <a:cubicBezTo>
                      <a:pt x="12404" y="18311"/>
                      <a:pt x="12425" y="18364"/>
                      <a:pt x="12469" y="18383"/>
                    </a:cubicBezTo>
                    <a:cubicBezTo>
                      <a:pt x="12483" y="18389"/>
                      <a:pt x="12494" y="18391"/>
                      <a:pt x="12506" y="18391"/>
                    </a:cubicBezTo>
                    <a:cubicBezTo>
                      <a:pt x="12542" y="18391"/>
                      <a:pt x="12575" y="18372"/>
                      <a:pt x="12590" y="18337"/>
                    </a:cubicBezTo>
                    <a:lnTo>
                      <a:pt x="12907" y="17614"/>
                    </a:lnTo>
                    <a:cubicBezTo>
                      <a:pt x="12928" y="17568"/>
                      <a:pt x="12907" y="17516"/>
                      <a:pt x="12861" y="17495"/>
                    </a:cubicBezTo>
                    <a:cubicBezTo>
                      <a:pt x="12848" y="17490"/>
                      <a:pt x="12836" y="17487"/>
                      <a:pt x="12823" y="174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276600" y="4495900"/>
                <a:ext cx="187175" cy="52100"/>
              </a:xfrm>
              <a:custGeom>
                <a:avLst/>
                <a:gdLst/>
                <a:ahLst/>
                <a:cxnLst/>
                <a:rect l="l" t="t" r="r" b="b"/>
                <a:pathLst>
                  <a:path w="7487" h="2084" extrusionOk="0">
                    <a:moveTo>
                      <a:pt x="426" y="0"/>
                    </a:moveTo>
                    <a:lnTo>
                      <a:pt x="0" y="1863"/>
                    </a:lnTo>
                    <a:lnTo>
                      <a:pt x="6766" y="2083"/>
                    </a:lnTo>
                    <a:lnTo>
                      <a:pt x="7487" y="240"/>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2546450" y="4131650"/>
                <a:ext cx="118375" cy="220425"/>
              </a:xfrm>
              <a:custGeom>
                <a:avLst/>
                <a:gdLst/>
                <a:ahLst/>
                <a:cxnLst/>
                <a:rect l="l" t="t" r="r" b="b"/>
                <a:pathLst>
                  <a:path w="4735" h="8817" extrusionOk="0">
                    <a:moveTo>
                      <a:pt x="4613" y="1"/>
                    </a:moveTo>
                    <a:cubicBezTo>
                      <a:pt x="4587" y="1"/>
                      <a:pt x="4561" y="14"/>
                      <a:pt x="4546" y="47"/>
                    </a:cubicBezTo>
                    <a:cubicBezTo>
                      <a:pt x="3200" y="3005"/>
                      <a:pt x="1698" y="5884"/>
                      <a:pt x="42" y="8681"/>
                    </a:cubicBezTo>
                    <a:cubicBezTo>
                      <a:pt x="1" y="8752"/>
                      <a:pt x="64" y="8817"/>
                      <a:pt x="126" y="8817"/>
                    </a:cubicBezTo>
                    <a:cubicBezTo>
                      <a:pt x="154" y="8817"/>
                      <a:pt x="181" y="8804"/>
                      <a:pt x="199" y="8773"/>
                    </a:cubicBezTo>
                    <a:cubicBezTo>
                      <a:pt x="1853" y="5977"/>
                      <a:pt x="3355" y="3097"/>
                      <a:pt x="4702" y="139"/>
                    </a:cubicBezTo>
                    <a:cubicBezTo>
                      <a:pt x="4735" y="67"/>
                      <a:pt x="4671" y="1"/>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2415575" y="4053500"/>
                <a:ext cx="58800" cy="131325"/>
              </a:xfrm>
              <a:custGeom>
                <a:avLst/>
                <a:gdLst/>
                <a:ahLst/>
                <a:cxnLst/>
                <a:rect l="l" t="t" r="r" b="b"/>
                <a:pathLst>
                  <a:path w="2352" h="5253" extrusionOk="0">
                    <a:moveTo>
                      <a:pt x="2230" y="1"/>
                    </a:moveTo>
                    <a:cubicBezTo>
                      <a:pt x="2203" y="1"/>
                      <a:pt x="2177" y="15"/>
                      <a:pt x="2162" y="48"/>
                    </a:cubicBezTo>
                    <a:cubicBezTo>
                      <a:pt x="1379" y="1715"/>
                      <a:pt x="668" y="3415"/>
                      <a:pt x="25" y="5143"/>
                    </a:cubicBezTo>
                    <a:cubicBezTo>
                      <a:pt x="1" y="5209"/>
                      <a:pt x="55" y="5252"/>
                      <a:pt x="111" y="5252"/>
                    </a:cubicBezTo>
                    <a:cubicBezTo>
                      <a:pt x="148" y="5252"/>
                      <a:pt x="186" y="5234"/>
                      <a:pt x="202" y="5191"/>
                    </a:cubicBezTo>
                    <a:cubicBezTo>
                      <a:pt x="836" y="3478"/>
                      <a:pt x="1544" y="1794"/>
                      <a:pt x="2317" y="139"/>
                    </a:cubicBezTo>
                    <a:cubicBezTo>
                      <a:pt x="2352" y="67"/>
                      <a:pt x="2288"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2438025" y="4083925"/>
                <a:ext cx="9000" cy="31750"/>
              </a:xfrm>
              <a:custGeom>
                <a:avLst/>
                <a:gdLst/>
                <a:ahLst/>
                <a:cxnLst/>
                <a:rect l="l" t="t" r="r" b="b"/>
                <a:pathLst>
                  <a:path w="360" h="1270" extrusionOk="0">
                    <a:moveTo>
                      <a:pt x="113" y="1"/>
                    </a:moveTo>
                    <a:cubicBezTo>
                      <a:pt x="60" y="1"/>
                      <a:pt x="1" y="46"/>
                      <a:pt x="11" y="115"/>
                    </a:cubicBezTo>
                    <a:cubicBezTo>
                      <a:pt x="65" y="477"/>
                      <a:pt x="119" y="842"/>
                      <a:pt x="172" y="1204"/>
                    </a:cubicBezTo>
                    <a:cubicBezTo>
                      <a:pt x="179" y="1250"/>
                      <a:pt x="211" y="1270"/>
                      <a:pt x="246" y="1270"/>
                    </a:cubicBezTo>
                    <a:cubicBezTo>
                      <a:pt x="299" y="1270"/>
                      <a:pt x="359" y="1225"/>
                      <a:pt x="349" y="1156"/>
                    </a:cubicBezTo>
                    <a:cubicBezTo>
                      <a:pt x="295" y="792"/>
                      <a:pt x="240" y="429"/>
                      <a:pt x="188" y="67"/>
                    </a:cubicBezTo>
                    <a:cubicBezTo>
                      <a:pt x="181" y="21"/>
                      <a:pt x="14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1929475" y="3594850"/>
                <a:ext cx="465450" cy="356425"/>
              </a:xfrm>
              <a:custGeom>
                <a:avLst/>
                <a:gdLst/>
                <a:ahLst/>
                <a:cxnLst/>
                <a:rect l="l" t="t" r="r" b="b"/>
                <a:pathLst>
                  <a:path w="18618" h="14257" extrusionOk="0">
                    <a:moveTo>
                      <a:pt x="1846" y="0"/>
                    </a:moveTo>
                    <a:cubicBezTo>
                      <a:pt x="1846" y="1"/>
                      <a:pt x="1" y="11869"/>
                      <a:pt x="4737" y="13689"/>
                    </a:cubicBezTo>
                    <a:cubicBezTo>
                      <a:pt x="5803" y="14099"/>
                      <a:pt x="7109" y="14256"/>
                      <a:pt x="8490" y="14256"/>
                    </a:cubicBezTo>
                    <a:cubicBezTo>
                      <a:pt x="13134" y="14256"/>
                      <a:pt x="18617" y="12469"/>
                      <a:pt x="18617" y="12469"/>
                    </a:cubicBezTo>
                    <a:lnTo>
                      <a:pt x="18213" y="11013"/>
                    </a:lnTo>
                    <a:cubicBezTo>
                      <a:pt x="18213" y="11013"/>
                      <a:pt x="8499" y="10585"/>
                      <a:pt x="7973" y="9482"/>
                    </a:cubicBezTo>
                    <a:cubicBezTo>
                      <a:pt x="7445" y="8379"/>
                      <a:pt x="7486" y="881"/>
                      <a:pt x="7486" y="881"/>
                    </a:cubicBezTo>
                    <a:lnTo>
                      <a:pt x="1846"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084500" y="3832450"/>
                <a:ext cx="46175" cy="18200"/>
              </a:xfrm>
              <a:custGeom>
                <a:avLst/>
                <a:gdLst/>
                <a:ahLst/>
                <a:cxnLst/>
                <a:rect l="l" t="t" r="r" b="b"/>
                <a:pathLst>
                  <a:path w="1847" h="728" extrusionOk="0">
                    <a:moveTo>
                      <a:pt x="1713" y="1"/>
                    </a:moveTo>
                    <a:cubicBezTo>
                      <a:pt x="1706" y="1"/>
                      <a:pt x="1699" y="2"/>
                      <a:pt x="1691" y="3"/>
                    </a:cubicBezTo>
                    <a:cubicBezTo>
                      <a:pt x="1135" y="124"/>
                      <a:pt x="602" y="310"/>
                      <a:pt x="92" y="561"/>
                    </a:cubicBezTo>
                    <a:cubicBezTo>
                      <a:pt x="1" y="606"/>
                      <a:pt x="56" y="727"/>
                      <a:pt x="140" y="727"/>
                    </a:cubicBezTo>
                    <a:cubicBezTo>
                      <a:pt x="153" y="727"/>
                      <a:pt x="167" y="724"/>
                      <a:pt x="182" y="717"/>
                    </a:cubicBezTo>
                    <a:cubicBezTo>
                      <a:pt x="680" y="473"/>
                      <a:pt x="1198" y="295"/>
                      <a:pt x="1739" y="178"/>
                    </a:cubicBezTo>
                    <a:cubicBezTo>
                      <a:pt x="1847" y="154"/>
                      <a:pt x="1812" y="1"/>
                      <a:pt x="1713"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072350" y="3824925"/>
                <a:ext cx="43900" cy="14825"/>
              </a:xfrm>
              <a:custGeom>
                <a:avLst/>
                <a:gdLst/>
                <a:ahLst/>
                <a:cxnLst/>
                <a:rect l="l" t="t" r="r" b="b"/>
                <a:pathLst>
                  <a:path w="1756" h="593" extrusionOk="0">
                    <a:moveTo>
                      <a:pt x="105" y="0"/>
                    </a:moveTo>
                    <a:cubicBezTo>
                      <a:pt x="0" y="0"/>
                      <a:pt x="6" y="169"/>
                      <a:pt x="117" y="183"/>
                    </a:cubicBezTo>
                    <a:cubicBezTo>
                      <a:pt x="627" y="247"/>
                      <a:pt x="1099" y="377"/>
                      <a:pt x="1571" y="584"/>
                    </a:cubicBezTo>
                    <a:cubicBezTo>
                      <a:pt x="1585" y="590"/>
                      <a:pt x="1598" y="593"/>
                      <a:pt x="1610" y="593"/>
                    </a:cubicBezTo>
                    <a:cubicBezTo>
                      <a:pt x="1697" y="593"/>
                      <a:pt x="1755" y="469"/>
                      <a:pt x="1661" y="427"/>
                    </a:cubicBezTo>
                    <a:cubicBezTo>
                      <a:pt x="1161" y="208"/>
                      <a:pt x="658" y="70"/>
                      <a:pt x="117" y="1"/>
                    </a:cubicBezTo>
                    <a:cubicBezTo>
                      <a:pt x="113" y="1"/>
                      <a:pt x="109" y="0"/>
                      <a:pt x="105"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949250" y="3448775"/>
                <a:ext cx="192500" cy="230500"/>
              </a:xfrm>
              <a:custGeom>
                <a:avLst/>
                <a:gdLst/>
                <a:ahLst/>
                <a:cxnLst/>
                <a:rect l="l" t="t" r="r" b="b"/>
                <a:pathLst>
                  <a:path w="7700" h="9220" extrusionOk="0">
                    <a:moveTo>
                      <a:pt x="4491" y="0"/>
                    </a:moveTo>
                    <a:cubicBezTo>
                      <a:pt x="3467" y="0"/>
                      <a:pt x="2598" y="582"/>
                      <a:pt x="1951" y="1642"/>
                    </a:cubicBezTo>
                    <a:cubicBezTo>
                      <a:pt x="905" y="3355"/>
                      <a:pt x="464" y="5406"/>
                      <a:pt x="0" y="9220"/>
                    </a:cubicBezTo>
                    <a:lnTo>
                      <a:pt x="6787" y="9091"/>
                    </a:lnTo>
                    <a:cubicBezTo>
                      <a:pt x="6787" y="9091"/>
                      <a:pt x="7700" y="5901"/>
                      <a:pt x="7529" y="3156"/>
                    </a:cubicBezTo>
                    <a:cubicBezTo>
                      <a:pt x="7422" y="1416"/>
                      <a:pt x="6597" y="593"/>
                      <a:pt x="5647" y="229"/>
                    </a:cubicBezTo>
                    <a:cubicBezTo>
                      <a:pt x="5244" y="75"/>
                      <a:pt x="4858" y="0"/>
                      <a:pt x="4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971300" y="3411425"/>
                <a:ext cx="147250" cy="136750"/>
              </a:xfrm>
              <a:custGeom>
                <a:avLst/>
                <a:gdLst/>
                <a:ahLst/>
                <a:cxnLst/>
                <a:rect l="l" t="t" r="r" b="b"/>
                <a:pathLst>
                  <a:path w="5890" h="5470" extrusionOk="0">
                    <a:moveTo>
                      <a:pt x="5276" y="0"/>
                    </a:moveTo>
                    <a:cubicBezTo>
                      <a:pt x="5223" y="0"/>
                      <a:pt x="5173" y="41"/>
                      <a:pt x="5197" y="104"/>
                    </a:cubicBezTo>
                    <a:lnTo>
                      <a:pt x="5197" y="102"/>
                    </a:lnTo>
                    <a:lnTo>
                      <a:pt x="5197" y="102"/>
                    </a:lnTo>
                    <a:cubicBezTo>
                      <a:pt x="5471" y="808"/>
                      <a:pt x="5765" y="1782"/>
                      <a:pt x="4969" y="2267"/>
                    </a:cubicBezTo>
                    <a:cubicBezTo>
                      <a:pt x="4372" y="2630"/>
                      <a:pt x="3618" y="2509"/>
                      <a:pt x="2958" y="2596"/>
                    </a:cubicBezTo>
                    <a:cubicBezTo>
                      <a:pt x="2329" y="2676"/>
                      <a:pt x="1832" y="2954"/>
                      <a:pt x="1550" y="3539"/>
                    </a:cubicBezTo>
                    <a:cubicBezTo>
                      <a:pt x="1254" y="4153"/>
                      <a:pt x="1095" y="5299"/>
                      <a:pt x="238" y="5299"/>
                    </a:cubicBezTo>
                    <a:cubicBezTo>
                      <a:pt x="197" y="5299"/>
                      <a:pt x="154" y="5296"/>
                      <a:pt x="110" y="5291"/>
                    </a:cubicBezTo>
                    <a:cubicBezTo>
                      <a:pt x="106" y="5290"/>
                      <a:pt x="102" y="5290"/>
                      <a:pt x="98" y="5290"/>
                    </a:cubicBezTo>
                    <a:cubicBezTo>
                      <a:pt x="1" y="5290"/>
                      <a:pt x="6" y="5448"/>
                      <a:pt x="110" y="5461"/>
                    </a:cubicBezTo>
                    <a:cubicBezTo>
                      <a:pt x="156" y="5467"/>
                      <a:pt x="201" y="5470"/>
                      <a:pt x="245" y="5470"/>
                    </a:cubicBezTo>
                    <a:cubicBezTo>
                      <a:pt x="1004" y="5470"/>
                      <a:pt x="1321" y="4630"/>
                      <a:pt x="1541" y="4017"/>
                    </a:cubicBezTo>
                    <a:cubicBezTo>
                      <a:pt x="1690" y="3597"/>
                      <a:pt x="1875" y="3186"/>
                      <a:pt x="2285" y="2964"/>
                    </a:cubicBezTo>
                    <a:cubicBezTo>
                      <a:pt x="2671" y="2755"/>
                      <a:pt x="3131" y="2739"/>
                      <a:pt x="3559" y="2722"/>
                    </a:cubicBezTo>
                    <a:cubicBezTo>
                      <a:pt x="4178" y="2699"/>
                      <a:pt x="4915" y="2665"/>
                      <a:pt x="5358" y="2166"/>
                    </a:cubicBezTo>
                    <a:cubicBezTo>
                      <a:pt x="5889" y="1567"/>
                      <a:pt x="5615" y="712"/>
                      <a:pt x="5362" y="58"/>
                    </a:cubicBezTo>
                    <a:cubicBezTo>
                      <a:pt x="5346" y="18"/>
                      <a:pt x="5311"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2026250" y="3540650"/>
                <a:ext cx="110450" cy="111500"/>
              </a:xfrm>
              <a:custGeom>
                <a:avLst/>
                <a:gdLst/>
                <a:ahLst/>
                <a:cxnLst/>
                <a:rect l="l" t="t" r="r" b="b"/>
                <a:pathLst>
                  <a:path w="4418" h="4460" extrusionOk="0">
                    <a:moveTo>
                      <a:pt x="3791" y="1"/>
                    </a:moveTo>
                    <a:cubicBezTo>
                      <a:pt x="2794" y="1"/>
                      <a:pt x="1811" y="398"/>
                      <a:pt x="1123" y="1138"/>
                    </a:cubicBezTo>
                    <a:cubicBezTo>
                      <a:pt x="315" y="2003"/>
                      <a:pt x="1" y="3248"/>
                      <a:pt x="250" y="4397"/>
                    </a:cubicBezTo>
                    <a:cubicBezTo>
                      <a:pt x="259" y="4441"/>
                      <a:pt x="291" y="4459"/>
                      <a:pt x="325" y="4459"/>
                    </a:cubicBezTo>
                    <a:cubicBezTo>
                      <a:pt x="375" y="4459"/>
                      <a:pt x="429" y="4418"/>
                      <a:pt x="415" y="4353"/>
                    </a:cubicBezTo>
                    <a:cubicBezTo>
                      <a:pt x="179" y="3264"/>
                      <a:pt x="480" y="2078"/>
                      <a:pt x="1244" y="1257"/>
                    </a:cubicBezTo>
                    <a:cubicBezTo>
                      <a:pt x="1895" y="556"/>
                      <a:pt x="2838" y="169"/>
                      <a:pt x="3788" y="169"/>
                    </a:cubicBezTo>
                    <a:cubicBezTo>
                      <a:pt x="3949" y="169"/>
                      <a:pt x="4109" y="180"/>
                      <a:pt x="4269" y="202"/>
                    </a:cubicBezTo>
                    <a:cubicBezTo>
                      <a:pt x="4274" y="203"/>
                      <a:pt x="4278" y="203"/>
                      <a:pt x="4283" y="203"/>
                    </a:cubicBezTo>
                    <a:cubicBezTo>
                      <a:pt x="4380" y="203"/>
                      <a:pt x="4417" y="52"/>
                      <a:pt x="4313" y="37"/>
                    </a:cubicBezTo>
                    <a:cubicBezTo>
                      <a:pt x="4140" y="13"/>
                      <a:pt x="3965" y="1"/>
                      <a:pt x="3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953025" y="3648500"/>
                <a:ext cx="171900" cy="5950"/>
              </a:xfrm>
              <a:custGeom>
                <a:avLst/>
                <a:gdLst/>
                <a:ahLst/>
                <a:cxnLst/>
                <a:rect l="l" t="t" r="r" b="b"/>
                <a:pathLst>
                  <a:path w="6876" h="238" extrusionOk="0">
                    <a:moveTo>
                      <a:pt x="6770" y="1"/>
                    </a:moveTo>
                    <a:cubicBezTo>
                      <a:pt x="6769" y="1"/>
                      <a:pt x="6769" y="1"/>
                      <a:pt x="6768" y="1"/>
                    </a:cubicBezTo>
                    <a:cubicBezTo>
                      <a:pt x="5122" y="35"/>
                      <a:pt x="3474" y="71"/>
                      <a:pt x="1827" y="71"/>
                    </a:cubicBezTo>
                    <a:cubicBezTo>
                      <a:pt x="1254" y="71"/>
                      <a:pt x="681" y="67"/>
                      <a:pt x="108" y="57"/>
                    </a:cubicBezTo>
                    <a:cubicBezTo>
                      <a:pt x="107" y="57"/>
                      <a:pt x="107" y="57"/>
                      <a:pt x="106" y="57"/>
                    </a:cubicBezTo>
                    <a:cubicBezTo>
                      <a:pt x="1" y="57"/>
                      <a:pt x="1" y="222"/>
                      <a:pt x="108" y="223"/>
                    </a:cubicBezTo>
                    <a:cubicBezTo>
                      <a:pt x="675" y="233"/>
                      <a:pt x="1243" y="237"/>
                      <a:pt x="1810" y="237"/>
                    </a:cubicBezTo>
                    <a:cubicBezTo>
                      <a:pt x="3463" y="237"/>
                      <a:pt x="5116" y="202"/>
                      <a:pt x="6768" y="168"/>
                    </a:cubicBezTo>
                    <a:cubicBezTo>
                      <a:pt x="6875" y="166"/>
                      <a:pt x="6876" y="1"/>
                      <a:pt x="6770"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2115200" y="3497975"/>
                <a:ext cx="27800" cy="178275"/>
              </a:xfrm>
              <a:custGeom>
                <a:avLst/>
                <a:gdLst/>
                <a:ahLst/>
                <a:cxnLst/>
                <a:rect l="l" t="t" r="r" b="b"/>
                <a:pathLst>
                  <a:path w="1112" h="7131" extrusionOk="0">
                    <a:moveTo>
                      <a:pt x="717" y="1"/>
                    </a:moveTo>
                    <a:cubicBezTo>
                      <a:pt x="674" y="1"/>
                      <a:pt x="635" y="27"/>
                      <a:pt x="642" y="81"/>
                    </a:cubicBezTo>
                    <a:cubicBezTo>
                      <a:pt x="939" y="2414"/>
                      <a:pt x="728" y="4783"/>
                      <a:pt x="20" y="7025"/>
                    </a:cubicBezTo>
                    <a:cubicBezTo>
                      <a:pt x="1" y="7089"/>
                      <a:pt x="53" y="7130"/>
                      <a:pt x="105" y="7130"/>
                    </a:cubicBezTo>
                    <a:cubicBezTo>
                      <a:pt x="139" y="7130"/>
                      <a:pt x="172" y="7112"/>
                      <a:pt x="185" y="7071"/>
                    </a:cubicBezTo>
                    <a:cubicBezTo>
                      <a:pt x="897" y="4815"/>
                      <a:pt x="1112" y="2427"/>
                      <a:pt x="813" y="81"/>
                    </a:cubicBezTo>
                    <a:cubicBezTo>
                      <a:pt x="806" y="27"/>
                      <a:pt x="760"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222300" y="3907100"/>
                <a:ext cx="462325" cy="43075"/>
              </a:xfrm>
              <a:custGeom>
                <a:avLst/>
                <a:gdLst/>
                <a:ahLst/>
                <a:cxnLst/>
                <a:rect l="l" t="t" r="r" b="b"/>
                <a:pathLst>
                  <a:path w="18493" h="1723" extrusionOk="0">
                    <a:moveTo>
                      <a:pt x="515" y="0"/>
                    </a:moveTo>
                    <a:lnTo>
                      <a:pt x="1" y="1723"/>
                    </a:lnTo>
                    <a:lnTo>
                      <a:pt x="17980" y="1723"/>
                    </a:lnTo>
                    <a:lnTo>
                      <a:pt x="18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63350" y="3699200"/>
                <a:ext cx="352300" cy="228775"/>
              </a:xfrm>
              <a:custGeom>
                <a:avLst/>
                <a:gdLst/>
                <a:ahLst/>
                <a:cxnLst/>
                <a:rect l="l" t="t" r="r" b="b"/>
                <a:pathLst>
                  <a:path w="14092" h="9151" extrusionOk="0">
                    <a:moveTo>
                      <a:pt x="3033" y="1"/>
                    </a:moveTo>
                    <a:cubicBezTo>
                      <a:pt x="2572" y="1"/>
                      <a:pt x="2170" y="311"/>
                      <a:pt x="2051" y="756"/>
                    </a:cubicBezTo>
                    <a:lnTo>
                      <a:pt x="169" y="7875"/>
                    </a:lnTo>
                    <a:cubicBezTo>
                      <a:pt x="0" y="8519"/>
                      <a:pt x="485" y="9151"/>
                      <a:pt x="1151" y="9151"/>
                    </a:cubicBezTo>
                    <a:lnTo>
                      <a:pt x="11201" y="9151"/>
                    </a:lnTo>
                    <a:cubicBezTo>
                      <a:pt x="11554" y="9151"/>
                      <a:pt x="11863" y="8913"/>
                      <a:pt x="11953" y="8571"/>
                    </a:cubicBezTo>
                    <a:lnTo>
                      <a:pt x="13961" y="977"/>
                    </a:lnTo>
                    <a:cubicBezTo>
                      <a:pt x="14092" y="484"/>
                      <a:pt x="13719" y="1"/>
                      <a:pt x="13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383950" y="3699200"/>
                <a:ext cx="352375" cy="228775"/>
              </a:xfrm>
              <a:custGeom>
                <a:avLst/>
                <a:gdLst/>
                <a:ahLst/>
                <a:cxnLst/>
                <a:rect l="l" t="t" r="r" b="b"/>
                <a:pathLst>
                  <a:path w="14095" h="9151" extrusionOk="0">
                    <a:moveTo>
                      <a:pt x="3036" y="1"/>
                    </a:moveTo>
                    <a:cubicBezTo>
                      <a:pt x="2575" y="1"/>
                      <a:pt x="2170" y="311"/>
                      <a:pt x="2053" y="756"/>
                    </a:cubicBezTo>
                    <a:lnTo>
                      <a:pt x="172" y="7875"/>
                    </a:lnTo>
                    <a:cubicBezTo>
                      <a:pt x="1" y="8519"/>
                      <a:pt x="486" y="9151"/>
                      <a:pt x="1154" y="9151"/>
                    </a:cubicBezTo>
                    <a:lnTo>
                      <a:pt x="11204" y="9151"/>
                    </a:lnTo>
                    <a:cubicBezTo>
                      <a:pt x="11556" y="9151"/>
                      <a:pt x="11865" y="8913"/>
                      <a:pt x="11955" y="8571"/>
                    </a:cubicBezTo>
                    <a:lnTo>
                      <a:pt x="13964" y="977"/>
                    </a:lnTo>
                    <a:cubicBezTo>
                      <a:pt x="14094" y="484"/>
                      <a:pt x="13722" y="1"/>
                      <a:pt x="1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530850" y="3799675"/>
                <a:ext cx="59150" cy="55875"/>
              </a:xfrm>
              <a:custGeom>
                <a:avLst/>
                <a:gdLst/>
                <a:ahLst/>
                <a:cxnLst/>
                <a:rect l="l" t="t" r="r" b="b"/>
                <a:pathLst>
                  <a:path w="2366" h="2235" extrusionOk="0">
                    <a:moveTo>
                      <a:pt x="1376" y="0"/>
                    </a:moveTo>
                    <a:cubicBezTo>
                      <a:pt x="781" y="0"/>
                      <a:pt x="213" y="501"/>
                      <a:pt x="108" y="1119"/>
                    </a:cubicBezTo>
                    <a:cubicBezTo>
                      <a:pt x="1" y="1734"/>
                      <a:pt x="396" y="2235"/>
                      <a:pt x="990" y="2235"/>
                    </a:cubicBezTo>
                    <a:cubicBezTo>
                      <a:pt x="1585" y="2235"/>
                      <a:pt x="2153" y="1734"/>
                      <a:pt x="2260" y="1119"/>
                    </a:cubicBezTo>
                    <a:cubicBezTo>
                      <a:pt x="2366" y="501"/>
                      <a:pt x="1971"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383825" y="3714600"/>
                <a:ext cx="54775" cy="195000"/>
              </a:xfrm>
              <a:custGeom>
                <a:avLst/>
                <a:gdLst/>
                <a:ahLst/>
                <a:cxnLst/>
                <a:rect l="l" t="t" r="r" b="b"/>
                <a:pathLst>
                  <a:path w="2191" h="7800" extrusionOk="0">
                    <a:moveTo>
                      <a:pt x="2079" y="1"/>
                    </a:moveTo>
                    <a:cubicBezTo>
                      <a:pt x="2043" y="1"/>
                      <a:pt x="2009" y="20"/>
                      <a:pt x="1997" y="65"/>
                    </a:cubicBezTo>
                    <a:cubicBezTo>
                      <a:pt x="1337" y="2605"/>
                      <a:pt x="677" y="5145"/>
                      <a:pt x="17" y="7687"/>
                    </a:cubicBezTo>
                    <a:cubicBezTo>
                      <a:pt x="0" y="7755"/>
                      <a:pt x="56" y="7799"/>
                      <a:pt x="111" y="7799"/>
                    </a:cubicBezTo>
                    <a:cubicBezTo>
                      <a:pt x="147" y="7799"/>
                      <a:pt x="182" y="7780"/>
                      <a:pt x="194" y="7735"/>
                    </a:cubicBezTo>
                    <a:cubicBezTo>
                      <a:pt x="854" y="5193"/>
                      <a:pt x="1514" y="2653"/>
                      <a:pt x="2172" y="113"/>
                    </a:cubicBezTo>
                    <a:cubicBezTo>
                      <a:pt x="2190" y="45"/>
                      <a:pt x="2134" y="1"/>
                      <a:pt x="2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8"/>
            <p:cNvSpPr/>
            <p:nvPr/>
          </p:nvSpPr>
          <p:spPr>
            <a:xfrm>
              <a:off x="1161484" y="1291968"/>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8"/>
          <p:cNvSpPr/>
          <p:nvPr/>
        </p:nvSpPr>
        <p:spPr>
          <a:xfrm>
            <a:off x="3693369" y="1911775"/>
            <a:ext cx="123300" cy="123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47688" y="36378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98E90466-5B90-90F7-803D-4649461662E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FB15065A-3500-9AFB-2CAE-A440A32A9DED}"/>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5F8E6D41-369F-F117-B504-02D2588B268D}"/>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DDBE05AC-FC00-C353-7CD9-953E60788081}"/>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B8ED8EA2-AA61-E22D-CD29-D80833144B6A}"/>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4A00A609-673C-16F8-3065-ECA31D366675}"/>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279" name="Google Shape;205;p26">
            <a:extLst>
              <a:ext uri="{FF2B5EF4-FFF2-40B4-BE49-F238E27FC236}">
                <a16:creationId xmlns:a16="http://schemas.microsoft.com/office/drawing/2014/main" id="{BF75AE34-E60B-457B-B184-5518B9734722}"/>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384672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Kết quả đạt được</a:t>
            </a:r>
            <a:endParaRPr>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342900" lvl="0" indent="-342900" algn="just">
              <a:lnSpc>
                <a:spcPct val="150000"/>
              </a:lnSpc>
              <a:buFont typeface="Times New Roman" panose="02020603050405020304" pitchFamily="18" charset="0"/>
              <a:buChar char="-"/>
            </a:pP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Hiểu</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được</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cách</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xây</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dựng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website</a:t>
            </a:r>
          </a:p>
          <a:p>
            <a:pPr marL="342900" lvl="0" indent="-342900" algn="just">
              <a:lnSpc>
                <a:spcPct val="150000"/>
              </a:lnSpc>
              <a:buFont typeface="Times New Roman" panose="02020603050405020304" pitchFamily="18" charset="0"/>
              <a:buChar char="-"/>
            </a:pP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Hoàn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thành</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1 website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bán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online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với</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những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tính</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năng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cơ</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bản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nhất</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cho</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dùng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quản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trị</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a:t>
            </a:r>
          </a:p>
          <a:p>
            <a:pPr marL="342900" lvl="0" indent="-342900" algn="just">
              <a:lnSpc>
                <a:spcPct val="150000"/>
              </a:lnSpc>
              <a:buFont typeface="Times New Roman" panose="02020603050405020304" pitchFamily="18" charset="0"/>
              <a:buChar char="-"/>
            </a:pP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Hiểu</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được</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cách</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hoạt</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động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các</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website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bán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online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hiện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nay.</a:t>
            </a:r>
          </a:p>
          <a:p>
            <a:pPr marL="342900" lvl="0" indent="-342900" algn="just">
              <a:lnSpc>
                <a:spcPct val="150000"/>
              </a:lnSpc>
              <a:buFont typeface="Times New Roman" panose="02020603050405020304" pitchFamily="18" charset="0"/>
              <a:buChar char="-"/>
            </a:pP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Hiểu</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được</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mối</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liên</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kết</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giữa</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back-end </a:t>
            </a:r>
            <a:r>
              <a:rPr lang="en-US" sz="18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en-US" sz="1800" dirty="0">
                <a:effectLst/>
                <a:latin typeface="Prompt SemiBold" panose="00000700000000000000" pitchFamily="2" charset="-34"/>
                <a:ea typeface="Arial" panose="020B0604020202020204" pitchFamily="34" charset="0"/>
                <a:cs typeface="Prompt SemiBold" panose="00000700000000000000" pitchFamily="2" charset="-34"/>
              </a:rPr>
              <a:t> front-end </a:t>
            </a:r>
            <a:endParaRPr lang="vi-VN" sz="1800" dirty="0">
              <a:effectLst/>
              <a:latin typeface="Prompt SemiBold" panose="00000700000000000000" pitchFamily="2" charset="-34"/>
              <a:ea typeface="Arial" panose="020B0604020202020204" pitchFamily="34" charset="0"/>
              <a:cs typeface="Prompt SemiBold" panose="00000700000000000000" pitchFamily="2" charset="-34"/>
            </a:endParaRPr>
          </a:p>
          <a:p>
            <a:pPr marL="342900" lvl="0" indent="-342900" algn="just">
              <a:lnSpc>
                <a:spcPct val="150000"/>
              </a:lnSpc>
              <a:buFont typeface="Times New Roman" panose="02020603050405020304" pitchFamily="18" charset="0"/>
              <a:buChar char="-"/>
            </a:pPr>
            <a:r>
              <a:rPr lang="vi-VN" sz="1800" dirty="0">
                <a:latin typeface="Prompt SemiBold" panose="00000700000000000000" pitchFamily="2" charset="-34"/>
                <a:ea typeface="Arial" panose="020B0604020202020204" pitchFamily="34" charset="0"/>
                <a:cs typeface="Prompt SemiBold" panose="00000700000000000000" pitchFamily="2" charset="-34"/>
              </a:rPr>
              <a:t>Xây </a:t>
            </a:r>
            <a:r>
              <a:rPr lang="vi-VN" sz="1800" dirty="0" err="1">
                <a:latin typeface="Prompt SemiBold" panose="00000700000000000000" pitchFamily="2" charset="-34"/>
                <a:ea typeface="Arial" panose="020B0604020202020204" pitchFamily="34" charset="0"/>
                <a:cs typeface="Prompt SemiBold" panose="00000700000000000000" pitchFamily="2" charset="-34"/>
              </a:rPr>
              <a:t>dựng</a:t>
            </a:r>
            <a:r>
              <a:rPr lang="vi-VN" sz="1800" dirty="0">
                <a:latin typeface="Prompt SemiBold" panose="00000700000000000000" pitchFamily="2" charset="-34"/>
                <a:ea typeface="Arial" panose="020B0604020202020204" pitchFamily="34" charset="0"/>
                <a:cs typeface="Prompt SemiBold" panose="00000700000000000000" pitchFamily="2" charset="-34"/>
              </a:rPr>
              <a:t> </a:t>
            </a:r>
            <a:r>
              <a:rPr lang="vi-VN" sz="1800" dirty="0" err="1">
                <a:latin typeface="Prompt SemiBold" panose="00000700000000000000" pitchFamily="2" charset="-34"/>
                <a:ea typeface="Arial" panose="020B0604020202020204" pitchFamily="34" charset="0"/>
                <a:cs typeface="Prompt SemiBold" panose="00000700000000000000" pitchFamily="2" charset="-34"/>
              </a:rPr>
              <a:t>được</a:t>
            </a:r>
            <a:r>
              <a:rPr lang="vi-VN" sz="1800" dirty="0">
                <a:latin typeface="Prompt SemiBold" panose="00000700000000000000" pitchFamily="2" charset="-34"/>
                <a:ea typeface="Arial" panose="020B0604020202020204" pitchFamily="34" charset="0"/>
                <a:cs typeface="Prompt SemiBold" panose="00000700000000000000" pitchFamily="2" charset="-34"/>
              </a:rPr>
              <a:t> </a:t>
            </a:r>
            <a:r>
              <a:rPr lang="vi-VN" sz="1800" dirty="0" err="1">
                <a:latin typeface="Prompt SemiBold" panose="00000700000000000000" pitchFamily="2" charset="-34"/>
                <a:ea typeface="Arial" panose="020B0604020202020204" pitchFamily="34" charset="0"/>
                <a:cs typeface="Prompt SemiBold" panose="00000700000000000000" pitchFamily="2" charset="-34"/>
              </a:rPr>
              <a:t>một</a:t>
            </a:r>
            <a:r>
              <a:rPr lang="vi-VN" sz="1800" dirty="0">
                <a:latin typeface="Prompt SemiBold" panose="00000700000000000000" pitchFamily="2" charset="-34"/>
                <a:ea typeface="Arial" panose="020B0604020202020204" pitchFamily="34" charset="0"/>
                <a:cs typeface="Prompt SemiBold" panose="00000700000000000000" pitchFamily="2" charset="-34"/>
              </a:rPr>
              <a:t> trang </a:t>
            </a:r>
            <a:r>
              <a:rPr lang="vi-VN" sz="1800" dirty="0" err="1">
                <a:latin typeface="Prompt SemiBold" panose="00000700000000000000" pitchFamily="2" charset="-34"/>
                <a:ea typeface="Arial" panose="020B0604020202020204" pitchFamily="34" charset="0"/>
                <a:cs typeface="Prompt SemiBold" panose="00000700000000000000" pitchFamily="2" charset="-34"/>
              </a:rPr>
              <a:t>web</a:t>
            </a:r>
            <a:r>
              <a:rPr lang="vi-VN" sz="1800" dirty="0">
                <a:latin typeface="Prompt SemiBold" panose="00000700000000000000" pitchFamily="2" charset="-34"/>
                <a:ea typeface="Arial" panose="020B0604020202020204" pitchFamily="34" charset="0"/>
                <a:cs typeface="Prompt SemiBold" panose="00000700000000000000" pitchFamily="2" charset="-34"/>
              </a:rPr>
              <a:t> </a:t>
            </a:r>
            <a:r>
              <a:rPr lang="vi-VN" sz="1800" dirty="0" err="1">
                <a:latin typeface="Prompt SemiBold" panose="00000700000000000000" pitchFamily="2" charset="-34"/>
                <a:ea typeface="Arial" panose="020B0604020202020204" pitchFamily="34" charset="0"/>
                <a:cs typeface="Prompt SemiBold" panose="00000700000000000000" pitchFamily="2" charset="-34"/>
              </a:rPr>
              <a:t>với</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PHP</a:t>
            </a:r>
            <a:endParaRPr lang="en-US" sz="1800" dirty="0">
              <a:effectLst/>
              <a:latin typeface="Prompt SemiBold" panose="00000700000000000000" pitchFamily="2" charset="-34"/>
              <a:ea typeface="Arial" panose="020B0604020202020204" pitchFamily="34" charset="0"/>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82;p42">
            <a:extLst>
              <a:ext uri="{FF2B5EF4-FFF2-40B4-BE49-F238E27FC236}">
                <a16:creationId xmlns:a16="http://schemas.microsoft.com/office/drawing/2014/main" id="{1F6AAEC0-A059-C976-1602-DA69C08F687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ED82AE4F-C2A9-47B9-A066-A8D4A2120557}"/>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2356493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Kết quả đạt được</a:t>
            </a:r>
            <a:endParaRPr>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0" lvl="0" indent="0" algn="just">
              <a:lnSpc>
                <a:spcPct val="150000"/>
              </a:lnSpc>
              <a:buNone/>
            </a:pPr>
            <a:r>
              <a:rPr lang="vi-VN" sz="1800">
                <a:effectLst/>
                <a:latin typeface="Prompt SemiBold" panose="00000700000000000000" pitchFamily="2" charset="-34"/>
                <a:ea typeface="Arial" panose="020B0604020202020204" pitchFamily="34" charset="0"/>
                <a:cs typeface="Prompt SemiBold" panose="00000700000000000000" pitchFamily="2" charset="-34"/>
              </a:rPr>
              <a:t>Ngoài những kết quả đặng được ở trên thì vẫn còn 1 số yêu cầu vẫn chưa làm rõ và website vẫn còn một số khuyết điểm cần khác phục như:</a:t>
            </a:r>
          </a:p>
          <a:p>
            <a:pPr marL="342900" lvl="0" indent="-342900" algn="just">
              <a:lnSpc>
                <a:spcPct val="150000"/>
              </a:lnSpc>
              <a:buFont typeface="Times New Roman" panose="02020603050405020304" pitchFamily="18" charset="0"/>
              <a:buChar char="-"/>
            </a:pPr>
            <a:r>
              <a:rPr lang="en-US" sz="1600">
                <a:effectLst/>
                <a:latin typeface="Prompt SemiBold" panose="00000700000000000000" pitchFamily="2" charset="-34"/>
                <a:ea typeface="Arial" panose="020B0604020202020204" pitchFamily="34" charset="0"/>
                <a:cs typeface="Prompt SemiBold" panose="00000700000000000000" pitchFamily="2" charset="-34"/>
              </a:rPr>
              <a:t>Ứng dụng web còn nhiều thiếu sót.</a:t>
            </a:r>
          </a:p>
          <a:p>
            <a:pPr marL="342900" lvl="0" indent="-342900" algn="just">
              <a:lnSpc>
                <a:spcPct val="150000"/>
              </a:lnSpc>
              <a:buFont typeface="Times New Roman" panose="02020603050405020304" pitchFamily="18" charset="0"/>
              <a:buChar char="-"/>
            </a:pPr>
            <a:r>
              <a:rPr lang="en-US" sz="1600">
                <a:effectLst/>
                <a:latin typeface="Prompt SemiBold" panose="00000700000000000000" pitchFamily="2" charset="-34"/>
                <a:ea typeface="Arial" panose="020B0604020202020204" pitchFamily="34" charset="0"/>
                <a:cs typeface="Prompt SemiBold" panose="00000700000000000000" pitchFamily="2" charset="-34"/>
              </a:rPr>
              <a:t>Kiến thức còn hạn chế, nhiều kĩ thuật chưa nắm.</a:t>
            </a:r>
            <a:endParaRPr lang="vi-VN" sz="1600">
              <a:effectLst/>
              <a:latin typeface="Prompt SemiBold" panose="00000700000000000000" pitchFamily="2" charset="-34"/>
              <a:ea typeface="Arial" panose="020B0604020202020204" pitchFamily="34" charset="0"/>
              <a:cs typeface="Prompt SemiBold" panose="00000700000000000000" pitchFamily="2" charset="-34"/>
            </a:endParaRPr>
          </a:p>
          <a:p>
            <a:pPr marL="342900" lvl="0" indent="-342900" algn="just">
              <a:lnSpc>
                <a:spcPct val="150000"/>
              </a:lnSpc>
              <a:buFont typeface="Times New Roman" panose="02020603050405020304" pitchFamily="18" charset="0"/>
              <a:buChar char="-"/>
            </a:pPr>
            <a:r>
              <a:rPr lang="vi-VN" sz="1600">
                <a:effectLst/>
                <a:latin typeface="Prompt SemiBold" panose="00000700000000000000" pitchFamily="2" charset="-34"/>
                <a:ea typeface="Arial" panose="020B0604020202020204" pitchFamily="34" charset="0"/>
                <a:cs typeface="Prompt SemiBold" panose="00000700000000000000" pitchFamily="2" charset="-34"/>
              </a:rPr>
              <a:t>Nhiều chức năng chưa được khai thác triệt để</a:t>
            </a:r>
            <a:endParaRPr lang="en-US" sz="1600">
              <a:effectLst/>
              <a:latin typeface="Prompt SemiBold" panose="00000700000000000000" pitchFamily="2" charset="-34"/>
              <a:ea typeface="Arial" panose="020B0604020202020204" pitchFamily="34" charset="0"/>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82;p42">
            <a:extLst>
              <a:ext uri="{FF2B5EF4-FFF2-40B4-BE49-F238E27FC236}">
                <a16:creationId xmlns:a16="http://schemas.microsoft.com/office/drawing/2014/main" id="{1F6AAEC0-A059-C976-1602-DA69C08F687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9CCD1DCD-056C-4CC8-A808-309501EC2146}"/>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221025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Hướng phát triển</a:t>
            </a:r>
            <a:endParaRPr>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0" lvl="0" indent="0" algn="just">
              <a:lnSpc>
                <a:spcPct val="150000"/>
              </a:lnSpc>
              <a:buNone/>
            </a:pP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Ngoài</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những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kết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quả</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đạt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được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được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nêu ở trên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thì</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hoàn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thiện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một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website</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thì</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cần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rất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nhiều</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kiến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thức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phần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mềm</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có</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thể</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hoàn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thiện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hơn,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phục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vụ</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tốt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cho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dùng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thì</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cần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nâng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cấp</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giao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diện</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 xây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dựng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nhiều</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chức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năng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linh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hoạt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hơn,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cập</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nhật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chính</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xác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giá</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thị</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trường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thêm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chức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năng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bảo</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mật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thông tin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nhằm</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tránh</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các</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trường</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hợp</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đột</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nhập</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dữ</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liệu</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lấy</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1800" dirty="0" err="1">
                <a:effectLst/>
                <a:latin typeface="Prompt SemiBold" panose="00000700000000000000" pitchFamily="2" charset="-34"/>
                <a:ea typeface="Arial" panose="020B0604020202020204" pitchFamily="34" charset="0"/>
                <a:cs typeface="Prompt SemiBold" panose="00000700000000000000" pitchFamily="2" charset="-34"/>
              </a:rPr>
              <a:t>cắp</a:t>
            </a:r>
            <a:r>
              <a:rPr lang="vi-VN" sz="1800" dirty="0">
                <a:effectLst/>
                <a:latin typeface="Prompt SemiBold" panose="00000700000000000000" pitchFamily="2" charset="-34"/>
                <a:ea typeface="Arial" panose="020B0604020202020204" pitchFamily="34" charset="0"/>
                <a:cs typeface="Prompt SemiBold" panose="00000700000000000000" pitchFamily="2" charset="-34"/>
              </a:rPr>
              <a:t> thông tin</a:t>
            </a:r>
            <a:endParaRPr lang="en-US" sz="1600" dirty="0">
              <a:effectLst/>
              <a:latin typeface="Prompt SemiBold" panose="00000700000000000000" pitchFamily="2" charset="-34"/>
              <a:ea typeface="Arial" panose="020B0604020202020204" pitchFamily="34" charset="0"/>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82;p42">
            <a:extLst>
              <a:ext uri="{FF2B5EF4-FFF2-40B4-BE49-F238E27FC236}">
                <a16:creationId xmlns:a16="http://schemas.microsoft.com/office/drawing/2014/main" id="{1F6AAEC0-A059-C976-1602-DA69C08F687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E3465E92-B29B-4BAE-9F1D-204CF49A3F57}"/>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831364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37"/>
          <p:cNvSpPr txBox="1">
            <a:spLocks noGrp="1"/>
          </p:cNvSpPr>
          <p:nvPr>
            <p:ph type="ctrTitle" idx="4294967295"/>
          </p:nvPr>
        </p:nvSpPr>
        <p:spPr>
          <a:xfrm>
            <a:off x="1675096" y="1775339"/>
            <a:ext cx="5652668" cy="1592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a:t>Thanks!</a:t>
            </a:r>
            <a:endParaRPr sz="6600"/>
          </a:p>
        </p:txBody>
      </p:sp>
      <p:sp>
        <p:nvSpPr>
          <p:cNvPr id="1211" name="Google Shape;1211;p3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1164944" y="730800"/>
            <a:ext cx="123300" cy="123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8015327" y="4045079"/>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37"/>
          <p:cNvGrpSpPr/>
          <p:nvPr/>
        </p:nvGrpSpPr>
        <p:grpSpPr>
          <a:xfrm>
            <a:off x="1524101" y="2703022"/>
            <a:ext cx="502499" cy="309947"/>
            <a:chOff x="14030713" y="3443022"/>
            <a:chExt cx="502499" cy="309947"/>
          </a:xfrm>
        </p:grpSpPr>
        <p:sp>
          <p:nvSpPr>
            <p:cNvPr id="1216" name="Google Shape;1216;p37"/>
            <p:cNvSpPr/>
            <p:nvPr/>
          </p:nvSpPr>
          <p:spPr>
            <a:xfrm>
              <a:off x="14030713" y="3443022"/>
              <a:ext cx="502499" cy="309804"/>
            </a:xfrm>
            <a:custGeom>
              <a:avLst/>
              <a:gdLst/>
              <a:ahLst/>
              <a:cxnLst/>
              <a:rect l="l" t="t" r="r" b="b"/>
              <a:pathLst>
                <a:path w="7067" h="4357" extrusionOk="0">
                  <a:moveTo>
                    <a:pt x="1482" y="0"/>
                  </a:moveTo>
                  <a:cubicBezTo>
                    <a:pt x="1437" y="89"/>
                    <a:pt x="1392" y="180"/>
                    <a:pt x="1350" y="270"/>
                  </a:cubicBezTo>
                  <a:cubicBezTo>
                    <a:pt x="1114" y="768"/>
                    <a:pt x="907" y="1280"/>
                    <a:pt x="681" y="1781"/>
                  </a:cubicBezTo>
                  <a:cubicBezTo>
                    <a:pt x="470" y="2250"/>
                    <a:pt x="239" y="2712"/>
                    <a:pt x="0" y="3169"/>
                  </a:cubicBezTo>
                  <a:cubicBezTo>
                    <a:pt x="1080" y="3805"/>
                    <a:pt x="2236" y="4161"/>
                    <a:pt x="3260" y="4357"/>
                  </a:cubicBezTo>
                  <a:cubicBezTo>
                    <a:pt x="5246" y="4197"/>
                    <a:pt x="6922" y="2850"/>
                    <a:pt x="6922" y="2850"/>
                  </a:cubicBezTo>
                  <a:cubicBezTo>
                    <a:pt x="7067" y="2562"/>
                    <a:pt x="7044" y="2239"/>
                    <a:pt x="6922" y="1894"/>
                  </a:cubicBezTo>
                  <a:cubicBezTo>
                    <a:pt x="6654" y="2036"/>
                    <a:pt x="6355" y="2098"/>
                    <a:pt x="6037" y="2098"/>
                  </a:cubicBezTo>
                  <a:cubicBezTo>
                    <a:pt x="4568" y="2098"/>
                    <a:pt x="2681" y="779"/>
                    <a:pt x="1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14262444" y="3593409"/>
              <a:ext cx="260529" cy="159560"/>
            </a:xfrm>
            <a:custGeom>
              <a:avLst/>
              <a:gdLst/>
              <a:ahLst/>
              <a:cxnLst/>
              <a:rect l="l" t="t" r="r" b="b"/>
              <a:pathLst>
                <a:path w="3664" h="2244" extrusionOk="0">
                  <a:moveTo>
                    <a:pt x="779" y="1"/>
                  </a:moveTo>
                  <a:lnTo>
                    <a:pt x="779" y="1"/>
                  </a:lnTo>
                  <a:cubicBezTo>
                    <a:pt x="1013" y="1186"/>
                    <a:pt x="1" y="2242"/>
                    <a:pt x="1" y="2242"/>
                  </a:cubicBezTo>
                  <a:lnTo>
                    <a:pt x="1" y="2243"/>
                  </a:lnTo>
                  <a:cubicBezTo>
                    <a:pt x="1987" y="2082"/>
                    <a:pt x="3663" y="735"/>
                    <a:pt x="3663" y="735"/>
                  </a:cubicBezTo>
                  <a:lnTo>
                    <a:pt x="3663" y="735"/>
                  </a:lnTo>
                  <a:cubicBezTo>
                    <a:pt x="3561" y="758"/>
                    <a:pt x="3449" y="769"/>
                    <a:pt x="3330" y="769"/>
                  </a:cubicBezTo>
                  <a:cubicBezTo>
                    <a:pt x="2308" y="769"/>
                    <a:pt x="779"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7"/>
          <p:cNvGrpSpPr/>
          <p:nvPr/>
        </p:nvGrpSpPr>
        <p:grpSpPr>
          <a:xfrm>
            <a:off x="7214319" y="1354429"/>
            <a:ext cx="405580" cy="250130"/>
            <a:chOff x="3720050" y="2661900"/>
            <a:chExt cx="176700" cy="108975"/>
          </a:xfrm>
        </p:grpSpPr>
        <p:sp>
          <p:nvSpPr>
            <p:cNvPr id="1219" name="Google Shape;1219;p37"/>
            <p:cNvSpPr/>
            <p:nvPr/>
          </p:nvSpPr>
          <p:spPr>
            <a:xfrm>
              <a:off x="3720050" y="2661900"/>
              <a:ext cx="176700" cy="108975"/>
            </a:xfrm>
            <a:custGeom>
              <a:avLst/>
              <a:gdLst/>
              <a:ahLst/>
              <a:cxnLst/>
              <a:rect l="l" t="t" r="r" b="b"/>
              <a:pathLst>
                <a:path w="7068" h="4359" extrusionOk="0">
                  <a:moveTo>
                    <a:pt x="5586" y="0"/>
                  </a:moveTo>
                  <a:cubicBezTo>
                    <a:pt x="4387" y="780"/>
                    <a:pt x="2501" y="2098"/>
                    <a:pt x="1031" y="2098"/>
                  </a:cubicBezTo>
                  <a:cubicBezTo>
                    <a:pt x="713" y="2098"/>
                    <a:pt x="414" y="2037"/>
                    <a:pt x="146" y="1894"/>
                  </a:cubicBezTo>
                  <a:cubicBezTo>
                    <a:pt x="24" y="2239"/>
                    <a:pt x="1" y="2563"/>
                    <a:pt x="146" y="2851"/>
                  </a:cubicBezTo>
                  <a:cubicBezTo>
                    <a:pt x="146" y="2851"/>
                    <a:pt x="1822" y="4197"/>
                    <a:pt x="3808" y="4358"/>
                  </a:cubicBezTo>
                  <a:cubicBezTo>
                    <a:pt x="4832" y="4161"/>
                    <a:pt x="5988" y="3805"/>
                    <a:pt x="7068" y="3170"/>
                  </a:cubicBezTo>
                  <a:cubicBezTo>
                    <a:pt x="6829" y="2712"/>
                    <a:pt x="6598" y="2252"/>
                    <a:pt x="6387" y="1782"/>
                  </a:cubicBezTo>
                  <a:cubicBezTo>
                    <a:pt x="6161" y="1280"/>
                    <a:pt x="5954" y="768"/>
                    <a:pt x="5717" y="270"/>
                  </a:cubicBezTo>
                  <a:cubicBezTo>
                    <a:pt x="5675" y="180"/>
                    <a:pt x="5631" y="90"/>
                    <a:pt x="5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3723675" y="2714775"/>
              <a:ext cx="91600" cy="56100"/>
            </a:xfrm>
            <a:custGeom>
              <a:avLst/>
              <a:gdLst/>
              <a:ahLst/>
              <a:cxnLst/>
              <a:rect l="l" t="t" r="r" b="b"/>
              <a:pathLst>
                <a:path w="3664" h="2244" extrusionOk="0">
                  <a:moveTo>
                    <a:pt x="2885" y="0"/>
                  </a:moveTo>
                  <a:lnTo>
                    <a:pt x="2885" y="0"/>
                  </a:lnTo>
                  <a:cubicBezTo>
                    <a:pt x="2885" y="1"/>
                    <a:pt x="1354" y="770"/>
                    <a:pt x="332" y="770"/>
                  </a:cubicBezTo>
                  <a:cubicBezTo>
                    <a:pt x="214" y="770"/>
                    <a:pt x="102" y="759"/>
                    <a:pt x="1" y="736"/>
                  </a:cubicBezTo>
                  <a:lnTo>
                    <a:pt x="1" y="736"/>
                  </a:lnTo>
                  <a:cubicBezTo>
                    <a:pt x="1" y="737"/>
                    <a:pt x="1677" y="2082"/>
                    <a:pt x="3663" y="2243"/>
                  </a:cubicBezTo>
                  <a:cubicBezTo>
                    <a:pt x="3663" y="2243"/>
                    <a:pt x="2649" y="1186"/>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00;p26">
            <a:extLst>
              <a:ext uri="{FF2B5EF4-FFF2-40B4-BE49-F238E27FC236}">
                <a16:creationId xmlns:a16="http://schemas.microsoft.com/office/drawing/2014/main" id="{6B1A8EAD-622B-C533-C512-0398280C04D0}"/>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DBAB4916-AC78-2172-3B43-63D5CF5EF3CC}"/>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1D199C56-C1F3-B104-981E-15178335E238}"/>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15F24CC6-C382-C7D8-7666-D60E2D81EF73}"/>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2B82FA-9E4C-BB44-3178-D5949A9F07F0}"/>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05;p26">
            <a:extLst>
              <a:ext uri="{FF2B5EF4-FFF2-40B4-BE49-F238E27FC236}">
                <a16:creationId xmlns:a16="http://schemas.microsoft.com/office/drawing/2014/main" id="{ACABAB3B-AEF1-C7EB-FCA8-B715A5D276F2}"/>
              </a:ext>
            </a:extLst>
          </p:cNvPr>
          <p:cNvSpPr txBox="1">
            <a:spLocks/>
          </p:cNvSpPr>
          <p:nvPr/>
        </p:nvSpPr>
        <p:spPr>
          <a:xfrm>
            <a:off x="8015327" y="4498042"/>
            <a:ext cx="813293" cy="171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12" name="Google Shape;200;p26">
            <a:extLst>
              <a:ext uri="{FF2B5EF4-FFF2-40B4-BE49-F238E27FC236}">
                <a16:creationId xmlns:a16="http://schemas.microsoft.com/office/drawing/2014/main" id="{78ECD612-9157-6799-B4AC-58070097AC57}"/>
              </a:ext>
            </a:extLst>
          </p:cNvPr>
          <p:cNvGrpSpPr/>
          <p:nvPr/>
        </p:nvGrpSpPr>
        <p:grpSpPr>
          <a:xfrm>
            <a:off x="3007470" y="555147"/>
            <a:ext cx="3129060" cy="603593"/>
            <a:chOff x="5467825" y="2094550"/>
            <a:chExt cx="2061500" cy="1268575"/>
          </a:xfrm>
        </p:grpSpPr>
        <p:sp>
          <p:nvSpPr>
            <p:cNvPr id="13" name="Google Shape;201;p26">
              <a:extLst>
                <a:ext uri="{FF2B5EF4-FFF2-40B4-BE49-F238E27FC236}">
                  <a16:creationId xmlns:a16="http://schemas.microsoft.com/office/drawing/2014/main" id="{7B243F96-B881-CA4C-C7F7-59C20F952041}"/>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14" name="Google Shape;202;p26">
              <a:extLst>
                <a:ext uri="{FF2B5EF4-FFF2-40B4-BE49-F238E27FC236}">
                  <a16:creationId xmlns:a16="http://schemas.microsoft.com/office/drawing/2014/main" id="{3950DFBC-46AD-A909-9BA0-54071E298F16}"/>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15" name="Google Shape;203;p26">
              <a:extLst>
                <a:ext uri="{FF2B5EF4-FFF2-40B4-BE49-F238E27FC236}">
                  <a16:creationId xmlns:a16="http://schemas.microsoft.com/office/drawing/2014/main" id="{46A1BE89-7687-2789-6333-BD128A35827C}"/>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16" name="Google Shape;204;p26">
              <a:extLst>
                <a:ext uri="{FF2B5EF4-FFF2-40B4-BE49-F238E27FC236}">
                  <a16:creationId xmlns:a16="http://schemas.microsoft.com/office/drawing/2014/main" id="{9CE6A6ED-9760-DD47-C8F4-0DA6645CB987}"/>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grpSp>
      <p:sp>
        <p:nvSpPr>
          <p:cNvPr id="374" name="Google Shape;374;p27"/>
          <p:cNvSpPr/>
          <p:nvPr/>
        </p:nvSpPr>
        <p:spPr>
          <a:xfrm>
            <a:off x="4165638" y="1220011"/>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75" name="Google Shape;375;p27"/>
          <p:cNvSpPr/>
          <p:nvPr/>
        </p:nvSpPr>
        <p:spPr>
          <a:xfrm>
            <a:off x="6458613" y="1220011"/>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76" name="Google Shape;376;p27"/>
          <p:cNvSpPr/>
          <p:nvPr/>
        </p:nvSpPr>
        <p:spPr>
          <a:xfrm>
            <a:off x="1872825" y="1220011"/>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77" name="Google Shape;377;p27"/>
          <p:cNvSpPr txBox="1">
            <a:spLocks noGrp="1"/>
          </p:cNvSpPr>
          <p:nvPr>
            <p:ph type="title"/>
          </p:nvPr>
        </p:nvSpPr>
        <p:spPr>
          <a:xfrm>
            <a:off x="1108563" y="1338586"/>
            <a:ext cx="229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mpt SemiBold" panose="00000700000000000000" pitchFamily="2" charset="-34"/>
                <a:cs typeface="Prompt SemiBold" panose="00000700000000000000" pitchFamily="2" charset="-34"/>
              </a:rPr>
              <a:t>01</a:t>
            </a:r>
            <a:endParaRPr>
              <a:latin typeface="Prompt SemiBold" panose="00000700000000000000" pitchFamily="2" charset="-34"/>
              <a:cs typeface="Prompt SemiBold" panose="00000700000000000000" pitchFamily="2" charset="-34"/>
            </a:endParaRPr>
          </a:p>
        </p:txBody>
      </p:sp>
      <p:sp>
        <p:nvSpPr>
          <p:cNvPr id="378" name="Google Shape;378;p27"/>
          <p:cNvSpPr txBox="1">
            <a:spLocks noGrp="1"/>
          </p:cNvSpPr>
          <p:nvPr>
            <p:ph type="subTitle" idx="1"/>
          </p:nvPr>
        </p:nvSpPr>
        <p:spPr>
          <a:xfrm>
            <a:off x="1108563" y="1957209"/>
            <a:ext cx="2292900" cy="8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Prompt SemiBold" panose="00000700000000000000" pitchFamily="2" charset="-34"/>
                <a:cs typeface="Prompt SemiBold" panose="00000700000000000000" pitchFamily="2" charset="-34"/>
              </a:rPr>
              <a:t>Giới thiệu tổng quan về đề tài</a:t>
            </a:r>
            <a:endParaRPr>
              <a:latin typeface="Prompt SemiBold" panose="00000700000000000000" pitchFamily="2" charset="-34"/>
              <a:cs typeface="Prompt SemiBold" panose="00000700000000000000" pitchFamily="2" charset="-34"/>
            </a:endParaRPr>
          </a:p>
        </p:txBody>
      </p:sp>
      <p:sp>
        <p:nvSpPr>
          <p:cNvPr id="379" name="Google Shape;379;p27"/>
          <p:cNvSpPr txBox="1">
            <a:spLocks noGrp="1"/>
          </p:cNvSpPr>
          <p:nvPr>
            <p:ph type="title" idx="2"/>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latin typeface="Prompt SemiBold" panose="00000700000000000000" pitchFamily="2" charset="-34"/>
                <a:cs typeface="Prompt SemiBold" panose="00000700000000000000" pitchFamily="2" charset="-34"/>
              </a:rPr>
              <a:t>NỘI DUNG</a:t>
            </a:r>
            <a:endParaRPr b="1">
              <a:latin typeface="Prompt SemiBold" panose="00000700000000000000" pitchFamily="2" charset="-34"/>
              <a:cs typeface="Prompt SemiBold" panose="00000700000000000000" pitchFamily="2" charset="-34"/>
            </a:endParaRPr>
          </a:p>
        </p:txBody>
      </p:sp>
      <p:sp>
        <p:nvSpPr>
          <p:cNvPr id="380" name="Google Shape;380;p27"/>
          <p:cNvSpPr txBox="1">
            <a:spLocks noGrp="1"/>
          </p:cNvSpPr>
          <p:nvPr>
            <p:ph type="title" idx="3"/>
          </p:nvPr>
        </p:nvSpPr>
        <p:spPr>
          <a:xfrm>
            <a:off x="3401463" y="1338586"/>
            <a:ext cx="229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mpt SemiBold" panose="00000700000000000000" pitchFamily="2" charset="-34"/>
                <a:cs typeface="Prompt SemiBold" panose="00000700000000000000" pitchFamily="2" charset="-34"/>
              </a:rPr>
              <a:t>02</a:t>
            </a:r>
            <a:endParaRPr>
              <a:latin typeface="Prompt SemiBold" panose="00000700000000000000" pitchFamily="2" charset="-34"/>
              <a:cs typeface="Prompt SemiBold" panose="00000700000000000000" pitchFamily="2" charset="-34"/>
            </a:endParaRPr>
          </a:p>
        </p:txBody>
      </p:sp>
      <p:sp>
        <p:nvSpPr>
          <p:cNvPr id="381" name="Google Shape;381;p27"/>
          <p:cNvSpPr txBox="1">
            <a:spLocks noGrp="1"/>
          </p:cNvSpPr>
          <p:nvPr>
            <p:ph type="subTitle" idx="4"/>
          </p:nvPr>
        </p:nvSpPr>
        <p:spPr>
          <a:xfrm>
            <a:off x="3401288" y="1972387"/>
            <a:ext cx="2292900" cy="8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Prompt SemiBold" panose="00000700000000000000" pitchFamily="2" charset="-34"/>
                <a:cs typeface="Prompt SemiBold" panose="00000700000000000000" pitchFamily="2" charset="-34"/>
              </a:rPr>
              <a:t>Phân tích thiết kế hệ thông </a:t>
            </a:r>
            <a:endParaRPr>
              <a:latin typeface="Prompt SemiBold" panose="00000700000000000000" pitchFamily="2" charset="-34"/>
              <a:cs typeface="Prompt SemiBold" panose="00000700000000000000" pitchFamily="2" charset="-34"/>
            </a:endParaRPr>
          </a:p>
        </p:txBody>
      </p:sp>
      <p:sp>
        <p:nvSpPr>
          <p:cNvPr id="382" name="Google Shape;382;p27"/>
          <p:cNvSpPr txBox="1">
            <a:spLocks noGrp="1"/>
          </p:cNvSpPr>
          <p:nvPr>
            <p:ph type="title" idx="5"/>
          </p:nvPr>
        </p:nvSpPr>
        <p:spPr>
          <a:xfrm>
            <a:off x="5694188" y="1338586"/>
            <a:ext cx="229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mpt SemiBold" panose="00000700000000000000" pitchFamily="2" charset="-34"/>
                <a:cs typeface="Prompt SemiBold" panose="00000700000000000000" pitchFamily="2" charset="-34"/>
              </a:rPr>
              <a:t>03</a:t>
            </a:r>
            <a:endParaRPr>
              <a:latin typeface="Prompt SemiBold" panose="00000700000000000000" pitchFamily="2" charset="-34"/>
              <a:cs typeface="Prompt SemiBold" panose="00000700000000000000" pitchFamily="2" charset="-34"/>
            </a:endParaRPr>
          </a:p>
        </p:txBody>
      </p:sp>
      <p:sp>
        <p:nvSpPr>
          <p:cNvPr id="383" name="Google Shape;383;p27"/>
          <p:cNvSpPr txBox="1">
            <a:spLocks noGrp="1"/>
          </p:cNvSpPr>
          <p:nvPr>
            <p:ph type="subTitle" idx="6"/>
          </p:nvPr>
        </p:nvSpPr>
        <p:spPr>
          <a:xfrm>
            <a:off x="5694188" y="2007185"/>
            <a:ext cx="2292900" cy="8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Prompt SemiBold" panose="00000700000000000000" pitchFamily="2" charset="-34"/>
                <a:cs typeface="Prompt SemiBold" panose="00000700000000000000" pitchFamily="2" charset="-34"/>
              </a:rPr>
              <a:t>Thiết kế và xây dựng</a:t>
            </a:r>
            <a:endParaRPr>
              <a:latin typeface="Prompt SemiBold" panose="00000700000000000000" pitchFamily="2" charset="-34"/>
              <a:cs typeface="Prompt SemiBold" panose="00000700000000000000" pitchFamily="2" charset="-34"/>
            </a:endParaRPr>
          </a:p>
        </p:txBody>
      </p:sp>
      <p:sp>
        <p:nvSpPr>
          <p:cNvPr id="384" name="Google Shape;384;p27"/>
          <p:cNvSpPr/>
          <p:nvPr/>
        </p:nvSpPr>
        <p:spPr>
          <a:xfrm>
            <a:off x="927468" y="1574693"/>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85" name="Google Shape;385;p2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86" name="Google Shape;386;p27"/>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387" name="Google Shape;387;p27"/>
          <p:cNvSpPr/>
          <p:nvPr/>
        </p:nvSpPr>
        <p:spPr>
          <a:xfrm>
            <a:off x="8093232" y="3515536"/>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2" name="Google Shape;374;p27">
            <a:extLst>
              <a:ext uri="{FF2B5EF4-FFF2-40B4-BE49-F238E27FC236}">
                <a16:creationId xmlns:a16="http://schemas.microsoft.com/office/drawing/2014/main" id="{96A38F61-0EAD-D233-4E2E-89F7C0743F98}"/>
              </a:ext>
            </a:extLst>
          </p:cNvPr>
          <p:cNvSpPr/>
          <p:nvPr/>
        </p:nvSpPr>
        <p:spPr>
          <a:xfrm>
            <a:off x="5240233" y="2981184"/>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4" name="Google Shape;376;p27">
            <a:extLst>
              <a:ext uri="{FF2B5EF4-FFF2-40B4-BE49-F238E27FC236}">
                <a16:creationId xmlns:a16="http://schemas.microsoft.com/office/drawing/2014/main" id="{D1FBA6E0-A7DB-7AB8-971E-E9E6743A79AA}"/>
              </a:ext>
            </a:extLst>
          </p:cNvPr>
          <p:cNvSpPr/>
          <p:nvPr/>
        </p:nvSpPr>
        <p:spPr>
          <a:xfrm>
            <a:off x="2947420" y="2981184"/>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sp>
        <p:nvSpPr>
          <p:cNvPr id="5" name="Google Shape;377;p27">
            <a:extLst>
              <a:ext uri="{FF2B5EF4-FFF2-40B4-BE49-F238E27FC236}">
                <a16:creationId xmlns:a16="http://schemas.microsoft.com/office/drawing/2014/main" id="{B53C13FD-DAF7-6392-910C-80C0D3078D69}"/>
              </a:ext>
            </a:extLst>
          </p:cNvPr>
          <p:cNvSpPr txBox="1">
            <a:spLocks/>
          </p:cNvSpPr>
          <p:nvPr/>
        </p:nvSpPr>
        <p:spPr>
          <a:xfrm>
            <a:off x="2183158" y="3099759"/>
            <a:ext cx="22929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Poppins Black"/>
              <a:buNone/>
              <a:defRPr sz="2600" b="0" i="0" u="none" strike="noStrike" cap="none">
                <a:solidFill>
                  <a:schemeClr val="accent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9pPr>
          </a:lstStyle>
          <a:p>
            <a:r>
              <a:rPr lang="vi-VN">
                <a:solidFill>
                  <a:srgbClr val="92D050"/>
                </a:solidFill>
                <a:latin typeface="Prompt SemiBold" panose="00000700000000000000" pitchFamily="2" charset="-34"/>
                <a:cs typeface="Prompt SemiBold" panose="00000700000000000000" pitchFamily="2" charset="-34"/>
              </a:rPr>
              <a:t>04</a:t>
            </a:r>
            <a:endParaRPr lang="en">
              <a:solidFill>
                <a:srgbClr val="92D050"/>
              </a:solidFill>
              <a:latin typeface="Prompt SemiBold" panose="00000700000000000000" pitchFamily="2" charset="-34"/>
              <a:cs typeface="Prompt SemiBold" panose="00000700000000000000" pitchFamily="2" charset="-34"/>
            </a:endParaRPr>
          </a:p>
        </p:txBody>
      </p:sp>
      <p:sp>
        <p:nvSpPr>
          <p:cNvPr id="6" name="Google Shape;378;p27">
            <a:extLst>
              <a:ext uri="{FF2B5EF4-FFF2-40B4-BE49-F238E27FC236}">
                <a16:creationId xmlns:a16="http://schemas.microsoft.com/office/drawing/2014/main" id="{7D6E66E3-EDE2-A29D-4DD7-52A25279D0AA}"/>
              </a:ext>
            </a:extLst>
          </p:cNvPr>
          <p:cNvSpPr txBox="1">
            <a:spLocks/>
          </p:cNvSpPr>
          <p:nvPr/>
        </p:nvSpPr>
        <p:spPr>
          <a:xfrm>
            <a:off x="2183170" y="3899509"/>
            <a:ext cx="2292900" cy="8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1150" algn="ctr"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Poppins Black"/>
                <a:ea typeface="Poppins Black"/>
                <a:cs typeface="Poppins Black"/>
                <a:sym typeface="Poppins Black"/>
              </a:defRPr>
            </a:lvl1pPr>
            <a:lvl2pPr marL="914400" marR="0" lvl="1"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latin typeface="Prompt SemiBold" panose="00000700000000000000" pitchFamily="2" charset="-34"/>
                <a:cs typeface="Prompt SemiBold" panose="00000700000000000000" pitchFamily="2" charset="-34"/>
              </a:rPr>
              <a:t>Thực nghiệm và triển khai</a:t>
            </a:r>
            <a:endParaRPr lang="en-US">
              <a:latin typeface="Prompt SemiBold" panose="00000700000000000000" pitchFamily="2" charset="-34"/>
              <a:cs typeface="Prompt SemiBold" panose="00000700000000000000" pitchFamily="2" charset="-34"/>
            </a:endParaRPr>
          </a:p>
        </p:txBody>
      </p:sp>
      <p:sp>
        <p:nvSpPr>
          <p:cNvPr id="7" name="Google Shape;380;p27">
            <a:extLst>
              <a:ext uri="{FF2B5EF4-FFF2-40B4-BE49-F238E27FC236}">
                <a16:creationId xmlns:a16="http://schemas.microsoft.com/office/drawing/2014/main" id="{9332AA77-1D76-BB65-7BC4-E8105B937F6A}"/>
              </a:ext>
            </a:extLst>
          </p:cNvPr>
          <p:cNvSpPr txBox="1">
            <a:spLocks/>
          </p:cNvSpPr>
          <p:nvPr/>
        </p:nvSpPr>
        <p:spPr>
          <a:xfrm>
            <a:off x="4476058" y="3099759"/>
            <a:ext cx="22929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Poppins Black"/>
              <a:buNone/>
              <a:defRPr sz="2600" b="0" i="0" u="none" strike="noStrike" cap="none">
                <a:solidFill>
                  <a:schemeClr val="accent4"/>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9pPr>
          </a:lstStyle>
          <a:p>
            <a:r>
              <a:rPr lang="vi-VN">
                <a:solidFill>
                  <a:schemeClr val="tx1">
                    <a:lumMod val="50000"/>
                    <a:lumOff val="50000"/>
                  </a:schemeClr>
                </a:solidFill>
                <a:latin typeface="Prompt SemiBold" panose="00000700000000000000" pitchFamily="2" charset="-34"/>
                <a:cs typeface="Prompt SemiBold" panose="00000700000000000000" pitchFamily="2" charset="-34"/>
              </a:rPr>
              <a:t>05</a:t>
            </a:r>
            <a:endParaRPr lang="en">
              <a:solidFill>
                <a:schemeClr val="tx1">
                  <a:lumMod val="50000"/>
                  <a:lumOff val="50000"/>
                </a:schemeClr>
              </a:solidFill>
              <a:latin typeface="Prompt SemiBold" panose="00000700000000000000" pitchFamily="2" charset="-34"/>
              <a:cs typeface="Prompt SemiBold" panose="00000700000000000000" pitchFamily="2" charset="-34"/>
            </a:endParaRPr>
          </a:p>
        </p:txBody>
      </p:sp>
      <p:sp>
        <p:nvSpPr>
          <p:cNvPr id="8" name="Google Shape;381;p27">
            <a:extLst>
              <a:ext uri="{FF2B5EF4-FFF2-40B4-BE49-F238E27FC236}">
                <a16:creationId xmlns:a16="http://schemas.microsoft.com/office/drawing/2014/main" id="{495D85E2-1A83-9358-45E5-067D916FEF5F}"/>
              </a:ext>
            </a:extLst>
          </p:cNvPr>
          <p:cNvSpPr txBox="1">
            <a:spLocks/>
          </p:cNvSpPr>
          <p:nvPr/>
        </p:nvSpPr>
        <p:spPr>
          <a:xfrm>
            <a:off x="4393892" y="3912437"/>
            <a:ext cx="2456881" cy="8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1150" algn="ctr"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Poppins Black"/>
                <a:ea typeface="Poppins Black"/>
                <a:cs typeface="Poppins Black"/>
                <a:sym typeface="Poppins Black"/>
              </a:defRPr>
            </a:lvl1pPr>
            <a:lvl2pPr marL="914400" marR="0" lvl="1"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115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latin typeface="Prompt SemiBold" panose="00000700000000000000" pitchFamily="2" charset="-34"/>
                <a:cs typeface="Prompt SemiBold" panose="00000700000000000000" pitchFamily="2" charset="-34"/>
              </a:rPr>
              <a:t>Kết luận và định hướng phát triển</a:t>
            </a:r>
            <a:endParaRPr lang="en-US">
              <a:latin typeface="Prompt SemiBold" panose="00000700000000000000" pitchFamily="2" charset="-34"/>
              <a:cs typeface="Prompt SemiBold" panose="00000700000000000000" pitchFamily="2" charset="-34"/>
            </a:endParaRPr>
          </a:p>
        </p:txBody>
      </p:sp>
      <p:sp>
        <p:nvSpPr>
          <p:cNvPr id="11" name="Google Shape;387;p27">
            <a:extLst>
              <a:ext uri="{FF2B5EF4-FFF2-40B4-BE49-F238E27FC236}">
                <a16:creationId xmlns:a16="http://schemas.microsoft.com/office/drawing/2014/main" id="{5E21F958-622F-17F4-6858-E52DF11B5A53}"/>
              </a:ext>
            </a:extLst>
          </p:cNvPr>
          <p:cNvSpPr/>
          <p:nvPr/>
        </p:nvSpPr>
        <p:spPr>
          <a:xfrm>
            <a:off x="8093232" y="5222386"/>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mpt SemiBold" panose="00000700000000000000" pitchFamily="2" charset="-34"/>
              <a:cs typeface="Prompt SemiBold" panose="00000700000000000000" pitchFamily="2" charset="-34"/>
            </a:endParaRPr>
          </a:p>
        </p:txBody>
      </p:sp>
      <p:grpSp>
        <p:nvGrpSpPr>
          <p:cNvPr id="17" name="Google Shape;200;p26">
            <a:extLst>
              <a:ext uri="{FF2B5EF4-FFF2-40B4-BE49-F238E27FC236}">
                <a16:creationId xmlns:a16="http://schemas.microsoft.com/office/drawing/2014/main" id="{04E67274-1B28-73C7-7588-5C6ED57DA36D}"/>
              </a:ext>
            </a:extLst>
          </p:cNvPr>
          <p:cNvGrpSpPr/>
          <p:nvPr/>
        </p:nvGrpSpPr>
        <p:grpSpPr>
          <a:xfrm>
            <a:off x="8020234" y="4498041"/>
            <a:ext cx="834654" cy="300054"/>
            <a:chOff x="5467825" y="2094550"/>
            <a:chExt cx="2061500" cy="1268575"/>
          </a:xfrm>
        </p:grpSpPr>
        <p:sp>
          <p:nvSpPr>
            <p:cNvPr id="18" name="Google Shape;201;p26">
              <a:extLst>
                <a:ext uri="{FF2B5EF4-FFF2-40B4-BE49-F238E27FC236}">
                  <a16:creationId xmlns:a16="http://schemas.microsoft.com/office/drawing/2014/main" id="{F9D0C879-2B33-46FB-7855-3C995AEE0DD4}"/>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p26">
              <a:extLst>
                <a:ext uri="{FF2B5EF4-FFF2-40B4-BE49-F238E27FC236}">
                  <a16:creationId xmlns:a16="http://schemas.microsoft.com/office/drawing/2014/main" id="{0A702CDC-37AD-2BB9-B9E4-E2366AB90E53}"/>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p26">
              <a:extLst>
                <a:ext uri="{FF2B5EF4-FFF2-40B4-BE49-F238E27FC236}">
                  <a16:creationId xmlns:a16="http://schemas.microsoft.com/office/drawing/2014/main" id="{48FA1D9E-66BE-9F26-ED23-E8CB489C97E5}"/>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p26">
              <a:extLst>
                <a:ext uri="{FF2B5EF4-FFF2-40B4-BE49-F238E27FC236}">
                  <a16:creationId xmlns:a16="http://schemas.microsoft.com/office/drawing/2014/main" id="{E75823CF-C896-9912-D207-4D74174D3F9A}"/>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582;p42">
            <a:extLst>
              <a:ext uri="{FF2B5EF4-FFF2-40B4-BE49-F238E27FC236}">
                <a16:creationId xmlns:a16="http://schemas.microsoft.com/office/drawing/2014/main" id="{F23192EF-1927-38DA-E277-4240D3755E9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35" name="Google Shape;205;p26">
            <a:extLst>
              <a:ext uri="{FF2B5EF4-FFF2-40B4-BE49-F238E27FC236}">
                <a16:creationId xmlns:a16="http://schemas.microsoft.com/office/drawing/2014/main" id="{628A862A-664F-47FD-9BDC-8C8A0014FF53}"/>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p:nvPr/>
        </p:nvSpPr>
        <p:spPr>
          <a:xfrm>
            <a:off x="1925075" y="1104300"/>
            <a:ext cx="1168800" cy="116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8"/>
          <p:cNvGrpSpPr/>
          <p:nvPr/>
        </p:nvGrpSpPr>
        <p:grpSpPr>
          <a:xfrm flipH="1">
            <a:off x="4304535" y="1428440"/>
            <a:ext cx="3715854" cy="2286606"/>
            <a:chOff x="5467825" y="2094550"/>
            <a:chExt cx="2061500" cy="1268575"/>
          </a:xfrm>
        </p:grpSpPr>
        <p:sp>
          <p:nvSpPr>
            <p:cNvPr id="394" name="Google Shape;394;p28"/>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28"/>
          <p:cNvSpPr txBox="1">
            <a:spLocks noGrp="1"/>
          </p:cNvSpPr>
          <p:nvPr>
            <p:ph type="title"/>
          </p:nvPr>
        </p:nvSpPr>
        <p:spPr>
          <a:xfrm>
            <a:off x="747255" y="2871263"/>
            <a:ext cx="3523855" cy="14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a:latin typeface="Prompt SemiBold" panose="00000700000000000000" pitchFamily="2" charset="-34"/>
                <a:cs typeface="Prompt SemiBold" panose="00000700000000000000" pitchFamily="2" charset="-34"/>
              </a:rPr>
              <a:t>Giới thiệu tổng quát về đề tài</a:t>
            </a:r>
            <a:endParaRPr b="1">
              <a:latin typeface="Prompt SemiBold" panose="00000700000000000000" pitchFamily="2" charset="-34"/>
              <a:cs typeface="Prompt SemiBold" panose="00000700000000000000" pitchFamily="2" charset="-34"/>
            </a:endParaRPr>
          </a:p>
        </p:txBody>
      </p:sp>
      <p:sp>
        <p:nvSpPr>
          <p:cNvPr id="399" name="Google Shape;399;p28"/>
          <p:cNvSpPr txBox="1">
            <a:spLocks noGrp="1"/>
          </p:cNvSpPr>
          <p:nvPr>
            <p:ph type="title" idx="2"/>
          </p:nvPr>
        </p:nvSpPr>
        <p:spPr>
          <a:xfrm>
            <a:off x="1123613" y="1196450"/>
            <a:ext cx="27717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28"/>
          <p:cNvGrpSpPr/>
          <p:nvPr/>
        </p:nvGrpSpPr>
        <p:grpSpPr>
          <a:xfrm>
            <a:off x="4416147" y="1562342"/>
            <a:ext cx="3492631" cy="2152718"/>
            <a:chOff x="622984" y="1291968"/>
            <a:chExt cx="3658354" cy="2254863"/>
          </a:xfrm>
        </p:grpSpPr>
        <p:grpSp>
          <p:nvGrpSpPr>
            <p:cNvPr id="401" name="Google Shape;401;p28"/>
            <p:cNvGrpSpPr/>
            <p:nvPr/>
          </p:nvGrpSpPr>
          <p:grpSpPr>
            <a:xfrm>
              <a:off x="622984" y="1767239"/>
              <a:ext cx="3504575" cy="1779593"/>
              <a:chOff x="279100" y="2899325"/>
              <a:chExt cx="3365900" cy="1709175"/>
            </a:xfrm>
          </p:grpSpPr>
          <p:sp>
            <p:nvSpPr>
              <p:cNvPr id="402" name="Google Shape;402;p28"/>
              <p:cNvSpPr/>
              <p:nvPr/>
            </p:nvSpPr>
            <p:spPr>
              <a:xfrm>
                <a:off x="719250" y="2928625"/>
                <a:ext cx="2456350" cy="1523100"/>
              </a:xfrm>
              <a:custGeom>
                <a:avLst/>
                <a:gdLst/>
                <a:ahLst/>
                <a:cxnLst/>
                <a:rect l="l" t="t" r="r" b="b"/>
                <a:pathLst>
                  <a:path w="98254" h="60924" extrusionOk="0">
                    <a:moveTo>
                      <a:pt x="3722" y="0"/>
                    </a:moveTo>
                    <a:cubicBezTo>
                      <a:pt x="1668" y="0"/>
                      <a:pt x="1" y="1667"/>
                      <a:pt x="1" y="3721"/>
                    </a:cubicBezTo>
                    <a:lnTo>
                      <a:pt x="1" y="57202"/>
                    </a:lnTo>
                    <a:cubicBezTo>
                      <a:pt x="1" y="59255"/>
                      <a:pt x="1668" y="60923"/>
                      <a:pt x="3722" y="60923"/>
                    </a:cubicBezTo>
                    <a:lnTo>
                      <a:pt x="94532" y="60923"/>
                    </a:lnTo>
                    <a:cubicBezTo>
                      <a:pt x="96586" y="60923"/>
                      <a:pt x="98253" y="59255"/>
                      <a:pt x="98253" y="57202"/>
                    </a:cubicBezTo>
                    <a:lnTo>
                      <a:pt x="98253" y="3721"/>
                    </a:lnTo>
                    <a:cubicBezTo>
                      <a:pt x="98253" y="1667"/>
                      <a:pt x="96586" y="0"/>
                      <a:pt x="9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2334175" y="2899325"/>
                <a:ext cx="435475" cy="6000"/>
              </a:xfrm>
              <a:custGeom>
                <a:avLst/>
                <a:gdLst/>
                <a:ahLst/>
                <a:cxnLst/>
                <a:rect l="l" t="t" r="r" b="b"/>
                <a:pathLst>
                  <a:path w="17419" h="240" extrusionOk="0">
                    <a:moveTo>
                      <a:pt x="120" y="0"/>
                    </a:moveTo>
                    <a:cubicBezTo>
                      <a:pt x="52" y="0"/>
                      <a:pt x="1" y="54"/>
                      <a:pt x="1" y="119"/>
                    </a:cubicBezTo>
                    <a:cubicBezTo>
                      <a:pt x="1" y="186"/>
                      <a:pt x="52" y="240"/>
                      <a:pt x="120" y="240"/>
                    </a:cubicBezTo>
                    <a:lnTo>
                      <a:pt x="17299" y="240"/>
                    </a:lnTo>
                    <a:cubicBezTo>
                      <a:pt x="17365" y="240"/>
                      <a:pt x="17418" y="186"/>
                      <a:pt x="17418" y="119"/>
                    </a:cubicBezTo>
                    <a:cubicBezTo>
                      <a:pt x="17418" y="54"/>
                      <a:pt x="17365" y="0"/>
                      <a:pt x="17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828350" y="3031475"/>
                <a:ext cx="2238150" cy="1234025"/>
              </a:xfrm>
              <a:custGeom>
                <a:avLst/>
                <a:gdLst/>
                <a:ahLst/>
                <a:cxnLst/>
                <a:rect l="l" t="t" r="r" b="b"/>
                <a:pathLst>
                  <a:path w="89526" h="49361" extrusionOk="0">
                    <a:moveTo>
                      <a:pt x="2537" y="1"/>
                    </a:moveTo>
                    <a:cubicBezTo>
                      <a:pt x="2069" y="1"/>
                      <a:pt x="1629" y="118"/>
                      <a:pt x="1253" y="327"/>
                    </a:cubicBezTo>
                    <a:cubicBezTo>
                      <a:pt x="505" y="739"/>
                      <a:pt x="1" y="1503"/>
                      <a:pt x="1" y="2377"/>
                    </a:cubicBezTo>
                    <a:lnTo>
                      <a:pt x="1" y="46982"/>
                    </a:lnTo>
                    <a:cubicBezTo>
                      <a:pt x="1" y="48296"/>
                      <a:pt x="1136" y="49361"/>
                      <a:pt x="2537" y="49361"/>
                    </a:cubicBezTo>
                    <a:lnTo>
                      <a:pt x="86988" y="49361"/>
                    </a:lnTo>
                    <a:cubicBezTo>
                      <a:pt x="87736" y="49361"/>
                      <a:pt x="88411" y="49056"/>
                      <a:pt x="88875" y="48571"/>
                    </a:cubicBezTo>
                    <a:cubicBezTo>
                      <a:pt x="89280" y="48150"/>
                      <a:pt x="89525" y="47592"/>
                      <a:pt x="89525" y="46982"/>
                    </a:cubicBezTo>
                    <a:lnTo>
                      <a:pt x="89525" y="2377"/>
                    </a:lnTo>
                    <a:cubicBezTo>
                      <a:pt x="89525" y="1065"/>
                      <a:pt x="88388" y="1"/>
                      <a:pt x="86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34425" y="4398700"/>
                <a:ext cx="2828500" cy="201300"/>
              </a:xfrm>
              <a:custGeom>
                <a:avLst/>
                <a:gdLst/>
                <a:ahLst/>
                <a:cxnLst/>
                <a:rect l="l" t="t" r="r" b="b"/>
                <a:pathLst>
                  <a:path w="113140" h="8052" extrusionOk="0">
                    <a:moveTo>
                      <a:pt x="4722" y="1"/>
                    </a:moveTo>
                    <a:lnTo>
                      <a:pt x="1039" y="4762"/>
                    </a:lnTo>
                    <a:cubicBezTo>
                      <a:pt x="1" y="6105"/>
                      <a:pt x="956" y="8052"/>
                      <a:pt x="2652" y="8052"/>
                    </a:cubicBezTo>
                    <a:lnTo>
                      <a:pt x="110488" y="8052"/>
                    </a:lnTo>
                    <a:cubicBezTo>
                      <a:pt x="112184" y="8052"/>
                      <a:pt x="113139" y="6105"/>
                      <a:pt x="112101" y="4764"/>
                    </a:cubicBezTo>
                    <a:lnTo>
                      <a:pt x="108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2745600" y="4471500"/>
                <a:ext cx="55750" cy="55750"/>
              </a:xfrm>
              <a:custGeom>
                <a:avLst/>
                <a:gdLst/>
                <a:ahLst/>
                <a:cxnLst/>
                <a:rect l="l" t="t" r="r" b="b"/>
                <a:pathLst>
                  <a:path w="2230" h="2230" extrusionOk="0">
                    <a:moveTo>
                      <a:pt x="1115" y="1"/>
                    </a:moveTo>
                    <a:cubicBezTo>
                      <a:pt x="499" y="1"/>
                      <a:pt x="0" y="499"/>
                      <a:pt x="0" y="1115"/>
                    </a:cubicBezTo>
                    <a:cubicBezTo>
                      <a:pt x="0" y="1731"/>
                      <a:pt x="499" y="2230"/>
                      <a:pt x="1115" y="2230"/>
                    </a:cubicBezTo>
                    <a:cubicBezTo>
                      <a:pt x="1731" y="2230"/>
                      <a:pt x="2229" y="1731"/>
                      <a:pt x="2229" y="1115"/>
                    </a:cubicBezTo>
                    <a:cubicBezTo>
                      <a:pt x="2229"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2844000" y="4471500"/>
                <a:ext cx="55750" cy="55750"/>
              </a:xfrm>
              <a:custGeom>
                <a:avLst/>
                <a:gdLst/>
                <a:ahLst/>
                <a:cxnLst/>
                <a:rect l="l" t="t" r="r" b="b"/>
                <a:pathLst>
                  <a:path w="2230" h="2230" extrusionOk="0">
                    <a:moveTo>
                      <a:pt x="1115" y="1"/>
                    </a:moveTo>
                    <a:cubicBezTo>
                      <a:pt x="501" y="1"/>
                      <a:pt x="1" y="499"/>
                      <a:pt x="1" y="1115"/>
                    </a:cubicBezTo>
                    <a:cubicBezTo>
                      <a:pt x="1" y="1731"/>
                      <a:pt x="501" y="2230"/>
                      <a:pt x="1115" y="2230"/>
                    </a:cubicBezTo>
                    <a:cubicBezTo>
                      <a:pt x="1731" y="2230"/>
                      <a:pt x="2230" y="1731"/>
                      <a:pt x="2230" y="1115"/>
                    </a:cubicBezTo>
                    <a:cubicBezTo>
                      <a:pt x="2230" y="499"/>
                      <a:pt x="1731"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647150" y="4471500"/>
                <a:ext cx="55750" cy="55750"/>
              </a:xfrm>
              <a:custGeom>
                <a:avLst/>
                <a:gdLst/>
                <a:ahLst/>
                <a:cxnLst/>
                <a:rect l="l" t="t" r="r" b="b"/>
                <a:pathLst>
                  <a:path w="2230" h="2230" extrusionOk="0">
                    <a:moveTo>
                      <a:pt x="1115" y="1"/>
                    </a:moveTo>
                    <a:cubicBezTo>
                      <a:pt x="501" y="1"/>
                      <a:pt x="0" y="499"/>
                      <a:pt x="0" y="1115"/>
                    </a:cubicBezTo>
                    <a:cubicBezTo>
                      <a:pt x="0" y="1731"/>
                      <a:pt x="501" y="2230"/>
                      <a:pt x="1115" y="2230"/>
                    </a:cubicBezTo>
                    <a:cubicBezTo>
                      <a:pt x="1730" y="2230"/>
                      <a:pt x="2229" y="1731"/>
                      <a:pt x="2229" y="1115"/>
                    </a:cubicBezTo>
                    <a:cubicBezTo>
                      <a:pt x="2229" y="499"/>
                      <a:pt x="1730"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1633350" y="4398700"/>
                <a:ext cx="640825" cy="29625"/>
              </a:xfrm>
              <a:custGeom>
                <a:avLst/>
                <a:gdLst/>
                <a:ahLst/>
                <a:cxnLst/>
                <a:rect l="l" t="t" r="r" b="b"/>
                <a:pathLst>
                  <a:path w="25633" h="1185" extrusionOk="0">
                    <a:moveTo>
                      <a:pt x="0" y="1"/>
                    </a:moveTo>
                    <a:lnTo>
                      <a:pt x="0" y="79"/>
                    </a:lnTo>
                    <a:cubicBezTo>
                      <a:pt x="0" y="689"/>
                      <a:pt x="409" y="1184"/>
                      <a:pt x="913" y="1184"/>
                    </a:cubicBezTo>
                    <a:lnTo>
                      <a:pt x="24719" y="1184"/>
                    </a:lnTo>
                    <a:cubicBezTo>
                      <a:pt x="25223" y="1184"/>
                      <a:pt x="25632" y="689"/>
                      <a:pt x="25632" y="79"/>
                    </a:cubicBezTo>
                    <a:lnTo>
                      <a:pt x="25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28350" y="3031475"/>
                <a:ext cx="2238150" cy="133675"/>
              </a:xfrm>
              <a:custGeom>
                <a:avLst/>
                <a:gdLst/>
                <a:ahLst/>
                <a:cxnLst/>
                <a:rect l="l" t="t" r="r" b="b"/>
                <a:pathLst>
                  <a:path w="89526" h="5347" extrusionOk="0">
                    <a:moveTo>
                      <a:pt x="2537" y="1"/>
                    </a:moveTo>
                    <a:cubicBezTo>
                      <a:pt x="1675" y="1"/>
                      <a:pt x="916" y="428"/>
                      <a:pt x="459" y="1086"/>
                    </a:cubicBezTo>
                    <a:cubicBezTo>
                      <a:pt x="169" y="1497"/>
                      <a:pt x="1" y="1998"/>
                      <a:pt x="1" y="2537"/>
                    </a:cubicBezTo>
                    <a:lnTo>
                      <a:pt x="1" y="5347"/>
                    </a:lnTo>
                    <a:lnTo>
                      <a:pt x="89525" y="5347"/>
                    </a:lnTo>
                    <a:lnTo>
                      <a:pt x="89525" y="2537"/>
                    </a:lnTo>
                    <a:cubicBezTo>
                      <a:pt x="89525" y="1998"/>
                      <a:pt x="89357" y="1497"/>
                      <a:pt x="89067" y="1086"/>
                    </a:cubicBezTo>
                    <a:cubicBezTo>
                      <a:pt x="88610" y="428"/>
                      <a:pt x="87849" y="1"/>
                      <a:pt x="8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2803100" y="3070900"/>
                <a:ext cx="46675" cy="46675"/>
              </a:xfrm>
              <a:custGeom>
                <a:avLst/>
                <a:gdLst/>
                <a:ahLst/>
                <a:cxnLst/>
                <a:rect l="l" t="t" r="r" b="b"/>
                <a:pathLst>
                  <a:path w="1867" h="1867" extrusionOk="0">
                    <a:moveTo>
                      <a:pt x="935" y="0"/>
                    </a:moveTo>
                    <a:cubicBezTo>
                      <a:pt x="419" y="0"/>
                      <a:pt x="0" y="419"/>
                      <a:pt x="0" y="933"/>
                    </a:cubicBezTo>
                    <a:cubicBezTo>
                      <a:pt x="0" y="1449"/>
                      <a:pt x="419" y="1867"/>
                      <a:pt x="935" y="1867"/>
                    </a:cubicBezTo>
                    <a:cubicBezTo>
                      <a:pt x="1451" y="1867"/>
                      <a:pt x="1867" y="1449"/>
                      <a:pt x="1867" y="933"/>
                    </a:cubicBezTo>
                    <a:cubicBezTo>
                      <a:pt x="1867" y="419"/>
                      <a:pt x="1451" y="0"/>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2727425" y="3070900"/>
                <a:ext cx="46725" cy="46675"/>
              </a:xfrm>
              <a:custGeom>
                <a:avLst/>
                <a:gdLst/>
                <a:ahLst/>
                <a:cxnLst/>
                <a:rect l="l" t="t" r="r" b="b"/>
                <a:pathLst>
                  <a:path w="1869" h="1867" extrusionOk="0">
                    <a:moveTo>
                      <a:pt x="935" y="0"/>
                    </a:moveTo>
                    <a:cubicBezTo>
                      <a:pt x="419" y="0"/>
                      <a:pt x="0" y="419"/>
                      <a:pt x="0" y="933"/>
                    </a:cubicBezTo>
                    <a:cubicBezTo>
                      <a:pt x="0" y="1449"/>
                      <a:pt x="419" y="1867"/>
                      <a:pt x="935" y="1867"/>
                    </a:cubicBezTo>
                    <a:cubicBezTo>
                      <a:pt x="1451" y="1867"/>
                      <a:pt x="1869" y="1449"/>
                      <a:pt x="1869" y="933"/>
                    </a:cubicBezTo>
                    <a:cubicBezTo>
                      <a:pt x="1869" y="419"/>
                      <a:pt x="1451"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2655450" y="3070900"/>
                <a:ext cx="46675" cy="46675"/>
              </a:xfrm>
              <a:custGeom>
                <a:avLst/>
                <a:gdLst/>
                <a:ahLst/>
                <a:cxnLst/>
                <a:rect l="l" t="t" r="r" b="b"/>
                <a:pathLst>
                  <a:path w="1867" h="1867" extrusionOk="0">
                    <a:moveTo>
                      <a:pt x="932" y="0"/>
                    </a:moveTo>
                    <a:cubicBezTo>
                      <a:pt x="418" y="0"/>
                      <a:pt x="0" y="419"/>
                      <a:pt x="0" y="933"/>
                    </a:cubicBezTo>
                    <a:cubicBezTo>
                      <a:pt x="0" y="1449"/>
                      <a:pt x="418" y="1867"/>
                      <a:pt x="932" y="1867"/>
                    </a:cubicBezTo>
                    <a:cubicBezTo>
                      <a:pt x="1448" y="1867"/>
                      <a:pt x="1866" y="1449"/>
                      <a:pt x="1866" y="933"/>
                    </a:cubicBezTo>
                    <a:cubicBezTo>
                      <a:pt x="1866" y="419"/>
                      <a:pt x="1448" y="0"/>
                      <a:pt x="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828350" y="3195050"/>
                <a:ext cx="2238150" cy="9000"/>
              </a:xfrm>
              <a:custGeom>
                <a:avLst/>
                <a:gdLst/>
                <a:ahLst/>
                <a:cxnLst/>
                <a:rect l="l" t="t" r="r" b="b"/>
                <a:pathLst>
                  <a:path w="89526" h="360" extrusionOk="0">
                    <a:moveTo>
                      <a:pt x="1" y="1"/>
                    </a:moveTo>
                    <a:lnTo>
                      <a:pt x="1" y="360"/>
                    </a:lnTo>
                    <a:lnTo>
                      <a:pt x="89525" y="360"/>
                    </a:lnTo>
                    <a:lnTo>
                      <a:pt x="8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724825" y="4395250"/>
                <a:ext cx="2445350" cy="6975"/>
              </a:xfrm>
              <a:custGeom>
                <a:avLst/>
                <a:gdLst/>
                <a:ahLst/>
                <a:cxnLst/>
                <a:rect l="l" t="t" r="r" b="b"/>
                <a:pathLst>
                  <a:path w="97814" h="279" extrusionOk="0">
                    <a:moveTo>
                      <a:pt x="140" y="1"/>
                    </a:moveTo>
                    <a:cubicBezTo>
                      <a:pt x="63" y="1"/>
                      <a:pt x="0" y="64"/>
                      <a:pt x="0" y="139"/>
                    </a:cubicBezTo>
                    <a:cubicBezTo>
                      <a:pt x="0" y="216"/>
                      <a:pt x="63" y="279"/>
                      <a:pt x="140" y="279"/>
                    </a:cubicBezTo>
                    <a:lnTo>
                      <a:pt x="97675" y="279"/>
                    </a:lnTo>
                    <a:cubicBezTo>
                      <a:pt x="97750" y="279"/>
                      <a:pt x="97814" y="216"/>
                      <a:pt x="97814" y="139"/>
                    </a:cubicBezTo>
                    <a:cubicBezTo>
                      <a:pt x="97814" y="64"/>
                      <a:pt x="97750" y="1"/>
                      <a:pt x="97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79100" y="4599750"/>
                <a:ext cx="3314575" cy="8750"/>
              </a:xfrm>
              <a:custGeom>
                <a:avLst/>
                <a:gdLst/>
                <a:ahLst/>
                <a:cxnLst/>
                <a:rect l="l" t="t" r="r" b="b"/>
                <a:pathLst>
                  <a:path w="132583" h="350" extrusionOk="0">
                    <a:moveTo>
                      <a:pt x="18" y="0"/>
                    </a:moveTo>
                    <a:cubicBezTo>
                      <a:pt x="9" y="0"/>
                      <a:pt x="1" y="8"/>
                      <a:pt x="1" y="17"/>
                    </a:cubicBezTo>
                    <a:lnTo>
                      <a:pt x="1" y="332"/>
                    </a:lnTo>
                    <a:cubicBezTo>
                      <a:pt x="1" y="342"/>
                      <a:pt x="9" y="349"/>
                      <a:pt x="18" y="349"/>
                    </a:cubicBezTo>
                    <a:lnTo>
                      <a:pt x="132565" y="349"/>
                    </a:lnTo>
                    <a:cubicBezTo>
                      <a:pt x="132575" y="349"/>
                      <a:pt x="132583" y="342"/>
                      <a:pt x="132583" y="332"/>
                    </a:cubicBezTo>
                    <a:lnTo>
                      <a:pt x="132583" y="17"/>
                    </a:lnTo>
                    <a:cubicBezTo>
                      <a:pt x="132583" y="8"/>
                      <a:pt x="132575" y="0"/>
                      <a:pt x="132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332975" y="4419175"/>
                <a:ext cx="115400" cy="105350"/>
              </a:xfrm>
              <a:custGeom>
                <a:avLst/>
                <a:gdLst/>
                <a:ahLst/>
                <a:cxnLst/>
                <a:rect l="l" t="t" r="r" b="b"/>
                <a:pathLst>
                  <a:path w="4616" h="4214" extrusionOk="0">
                    <a:moveTo>
                      <a:pt x="2302" y="0"/>
                    </a:moveTo>
                    <a:cubicBezTo>
                      <a:pt x="2081" y="0"/>
                      <a:pt x="1880" y="76"/>
                      <a:pt x="1719" y="212"/>
                    </a:cubicBezTo>
                    <a:cubicBezTo>
                      <a:pt x="0" y="1658"/>
                      <a:pt x="4615" y="4213"/>
                      <a:pt x="4615" y="4213"/>
                    </a:cubicBezTo>
                    <a:cubicBezTo>
                      <a:pt x="4284" y="1102"/>
                      <a:pt x="3146" y="0"/>
                      <a:pt x="2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3457600" y="4448425"/>
                <a:ext cx="126675" cy="60625"/>
              </a:xfrm>
              <a:custGeom>
                <a:avLst/>
                <a:gdLst/>
                <a:ahLst/>
                <a:cxnLst/>
                <a:rect l="l" t="t" r="r" b="b"/>
                <a:pathLst>
                  <a:path w="5067" h="2425" extrusionOk="0">
                    <a:moveTo>
                      <a:pt x="3580" y="0"/>
                    </a:moveTo>
                    <a:cubicBezTo>
                      <a:pt x="2752" y="0"/>
                      <a:pt x="1504" y="606"/>
                      <a:pt x="1" y="2378"/>
                    </a:cubicBezTo>
                    <a:cubicBezTo>
                      <a:pt x="1" y="2378"/>
                      <a:pt x="504" y="2424"/>
                      <a:pt x="1182" y="2424"/>
                    </a:cubicBezTo>
                    <a:cubicBezTo>
                      <a:pt x="2693" y="2424"/>
                      <a:pt x="5067" y="2193"/>
                      <a:pt x="4649" y="699"/>
                    </a:cubicBezTo>
                    <a:cubicBezTo>
                      <a:pt x="4535" y="298"/>
                      <a:pt x="4161" y="0"/>
                      <a:pt x="3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3373975" y="4330775"/>
                <a:ext cx="115400" cy="105375"/>
              </a:xfrm>
              <a:custGeom>
                <a:avLst/>
                <a:gdLst/>
                <a:ahLst/>
                <a:cxnLst/>
                <a:rect l="l" t="t" r="r" b="b"/>
                <a:pathLst>
                  <a:path w="4616" h="4215" extrusionOk="0">
                    <a:moveTo>
                      <a:pt x="2303" y="1"/>
                    </a:moveTo>
                    <a:cubicBezTo>
                      <a:pt x="2081" y="1"/>
                      <a:pt x="1880" y="77"/>
                      <a:pt x="1719" y="213"/>
                    </a:cubicBezTo>
                    <a:cubicBezTo>
                      <a:pt x="0" y="1659"/>
                      <a:pt x="4615" y="4214"/>
                      <a:pt x="4615" y="4214"/>
                    </a:cubicBezTo>
                    <a:cubicBezTo>
                      <a:pt x="4286" y="1104"/>
                      <a:pt x="3147"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3397950" y="4240325"/>
                <a:ext cx="115400" cy="105375"/>
              </a:xfrm>
              <a:custGeom>
                <a:avLst/>
                <a:gdLst/>
                <a:ahLst/>
                <a:cxnLst/>
                <a:rect l="l" t="t" r="r" b="b"/>
                <a:pathLst>
                  <a:path w="4616" h="4215" extrusionOk="0">
                    <a:moveTo>
                      <a:pt x="2303" y="1"/>
                    </a:moveTo>
                    <a:cubicBezTo>
                      <a:pt x="2081" y="1"/>
                      <a:pt x="1880" y="77"/>
                      <a:pt x="1719" y="213"/>
                    </a:cubicBezTo>
                    <a:cubicBezTo>
                      <a:pt x="0" y="1659"/>
                      <a:pt x="4616" y="4214"/>
                      <a:pt x="4616" y="4214"/>
                    </a:cubicBezTo>
                    <a:cubicBezTo>
                      <a:pt x="4284" y="1103"/>
                      <a:pt x="3146" y="1"/>
                      <a:pt x="2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3495350" y="4358550"/>
                <a:ext cx="126675" cy="60625"/>
              </a:xfrm>
              <a:custGeom>
                <a:avLst/>
                <a:gdLst/>
                <a:ahLst/>
                <a:cxnLst/>
                <a:rect l="l" t="t" r="r" b="b"/>
                <a:pathLst>
                  <a:path w="5067" h="2425" extrusionOk="0">
                    <a:moveTo>
                      <a:pt x="3580" y="1"/>
                    </a:moveTo>
                    <a:cubicBezTo>
                      <a:pt x="2751" y="1"/>
                      <a:pt x="1504" y="606"/>
                      <a:pt x="0" y="2378"/>
                    </a:cubicBezTo>
                    <a:cubicBezTo>
                      <a:pt x="0" y="2378"/>
                      <a:pt x="504" y="2424"/>
                      <a:pt x="1182" y="2424"/>
                    </a:cubicBezTo>
                    <a:cubicBezTo>
                      <a:pt x="2692" y="2424"/>
                      <a:pt x="5067" y="2193"/>
                      <a:pt x="4648" y="699"/>
                    </a:cubicBezTo>
                    <a:cubicBezTo>
                      <a:pt x="4535" y="298"/>
                      <a:pt x="4160" y="1"/>
                      <a:pt x="3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3516300" y="4229275"/>
                <a:ext cx="128700" cy="86100"/>
              </a:xfrm>
              <a:custGeom>
                <a:avLst/>
                <a:gdLst/>
                <a:ahLst/>
                <a:cxnLst/>
                <a:rect l="l" t="t" r="r" b="b"/>
                <a:pathLst>
                  <a:path w="5148" h="3444" extrusionOk="0">
                    <a:moveTo>
                      <a:pt x="3102" y="0"/>
                    </a:moveTo>
                    <a:cubicBezTo>
                      <a:pt x="2274" y="0"/>
                      <a:pt x="1052" y="874"/>
                      <a:pt x="1" y="3444"/>
                    </a:cubicBezTo>
                    <a:cubicBezTo>
                      <a:pt x="1" y="3444"/>
                      <a:pt x="5147" y="2276"/>
                      <a:pt x="3900" y="407"/>
                    </a:cubicBezTo>
                    <a:cubicBezTo>
                      <a:pt x="3733" y="157"/>
                      <a:pt x="3453" y="0"/>
                      <a:pt x="3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3384200" y="4180875"/>
                <a:ext cx="142625" cy="427250"/>
              </a:xfrm>
              <a:custGeom>
                <a:avLst/>
                <a:gdLst/>
                <a:ahLst/>
                <a:cxnLst/>
                <a:rect l="l" t="t" r="r" b="b"/>
                <a:pathLst>
                  <a:path w="5705" h="17090" extrusionOk="0">
                    <a:moveTo>
                      <a:pt x="5106" y="1"/>
                    </a:moveTo>
                    <a:cubicBezTo>
                      <a:pt x="5009" y="1"/>
                      <a:pt x="4902" y="83"/>
                      <a:pt x="4924" y="208"/>
                    </a:cubicBezTo>
                    <a:cubicBezTo>
                      <a:pt x="5705" y="4795"/>
                      <a:pt x="4774" y="9621"/>
                      <a:pt x="2428" y="13628"/>
                    </a:cubicBezTo>
                    <a:cubicBezTo>
                      <a:pt x="1765" y="14762"/>
                      <a:pt x="988" y="15825"/>
                      <a:pt x="109" y="16801"/>
                    </a:cubicBezTo>
                    <a:cubicBezTo>
                      <a:pt x="1" y="16923"/>
                      <a:pt x="112" y="17089"/>
                      <a:pt x="234" y="17089"/>
                    </a:cubicBezTo>
                    <a:cubicBezTo>
                      <a:pt x="272" y="17089"/>
                      <a:pt x="311" y="17073"/>
                      <a:pt x="345" y="17035"/>
                    </a:cubicBezTo>
                    <a:cubicBezTo>
                      <a:pt x="3518" y="13511"/>
                      <a:pt x="5352" y="8861"/>
                      <a:pt x="5517" y="4127"/>
                    </a:cubicBezTo>
                    <a:cubicBezTo>
                      <a:pt x="5563" y="2786"/>
                      <a:pt x="5469" y="1444"/>
                      <a:pt x="5244" y="120"/>
                    </a:cubicBezTo>
                    <a:cubicBezTo>
                      <a:pt x="5230" y="37"/>
                      <a:pt x="5170" y="1"/>
                      <a:pt x="5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2335375" y="3628200"/>
                <a:ext cx="124950" cy="535300"/>
              </a:xfrm>
              <a:custGeom>
                <a:avLst/>
                <a:gdLst/>
                <a:ahLst/>
                <a:cxnLst/>
                <a:rect l="l" t="t" r="r" b="b"/>
                <a:pathLst>
                  <a:path w="4998" h="21412" extrusionOk="0">
                    <a:moveTo>
                      <a:pt x="1" y="0"/>
                    </a:moveTo>
                    <a:lnTo>
                      <a:pt x="1" y="21412"/>
                    </a:lnTo>
                    <a:lnTo>
                      <a:pt x="4998" y="21412"/>
                    </a:lnTo>
                    <a:lnTo>
                      <a:pt x="49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2335375" y="3957800"/>
                <a:ext cx="124950" cy="205700"/>
              </a:xfrm>
              <a:custGeom>
                <a:avLst/>
                <a:gdLst/>
                <a:ahLst/>
                <a:cxnLst/>
                <a:rect l="l" t="t" r="r" b="b"/>
                <a:pathLst>
                  <a:path w="4998" h="8228" extrusionOk="0">
                    <a:moveTo>
                      <a:pt x="4998" y="0"/>
                    </a:moveTo>
                    <a:cubicBezTo>
                      <a:pt x="3430" y="1054"/>
                      <a:pt x="1771" y="2034"/>
                      <a:pt x="1" y="2580"/>
                    </a:cubicBezTo>
                    <a:lnTo>
                      <a:pt x="1" y="8228"/>
                    </a:lnTo>
                    <a:lnTo>
                      <a:pt x="4998" y="8228"/>
                    </a:lnTo>
                    <a:lnTo>
                      <a:pt x="4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2131175" y="3776950"/>
                <a:ext cx="124950" cy="386550"/>
              </a:xfrm>
              <a:custGeom>
                <a:avLst/>
                <a:gdLst/>
                <a:ahLst/>
                <a:cxnLst/>
                <a:rect l="l" t="t" r="r" b="b"/>
                <a:pathLst>
                  <a:path w="4998" h="15462" extrusionOk="0">
                    <a:moveTo>
                      <a:pt x="1" y="1"/>
                    </a:moveTo>
                    <a:lnTo>
                      <a:pt x="1" y="15462"/>
                    </a:lnTo>
                    <a:lnTo>
                      <a:pt x="4998" y="15462"/>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2131175" y="4027450"/>
                <a:ext cx="124950" cy="136050"/>
              </a:xfrm>
              <a:custGeom>
                <a:avLst/>
                <a:gdLst/>
                <a:ahLst/>
                <a:cxnLst/>
                <a:rect l="l" t="t" r="r" b="b"/>
                <a:pathLst>
                  <a:path w="4998" h="5442" extrusionOk="0">
                    <a:moveTo>
                      <a:pt x="2106" y="1"/>
                    </a:moveTo>
                    <a:cubicBezTo>
                      <a:pt x="1225" y="1"/>
                      <a:pt x="538" y="114"/>
                      <a:pt x="1" y="291"/>
                    </a:cubicBezTo>
                    <a:lnTo>
                      <a:pt x="1" y="5442"/>
                    </a:lnTo>
                    <a:lnTo>
                      <a:pt x="4998" y="5442"/>
                    </a:lnTo>
                    <a:lnTo>
                      <a:pt x="4998" y="241"/>
                    </a:lnTo>
                    <a:cubicBezTo>
                      <a:pt x="4693" y="230"/>
                      <a:pt x="4384" y="203"/>
                      <a:pt x="4073" y="157"/>
                    </a:cubicBezTo>
                    <a:cubicBezTo>
                      <a:pt x="3328" y="48"/>
                      <a:pt x="2677" y="1"/>
                      <a:pt x="2106" y="1"/>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2539575" y="3468275"/>
                <a:ext cx="124950" cy="695225"/>
              </a:xfrm>
              <a:custGeom>
                <a:avLst/>
                <a:gdLst/>
                <a:ahLst/>
                <a:cxnLst/>
                <a:rect l="l" t="t" r="r" b="b"/>
                <a:pathLst>
                  <a:path w="4998" h="27809" extrusionOk="0">
                    <a:moveTo>
                      <a:pt x="1" y="0"/>
                    </a:moveTo>
                    <a:lnTo>
                      <a:pt x="1" y="27809"/>
                    </a:lnTo>
                    <a:lnTo>
                      <a:pt x="4998" y="27809"/>
                    </a:lnTo>
                    <a:lnTo>
                      <a:pt x="49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2539575" y="3849275"/>
                <a:ext cx="124950" cy="314225"/>
              </a:xfrm>
              <a:custGeom>
                <a:avLst/>
                <a:gdLst/>
                <a:ahLst/>
                <a:cxnLst/>
                <a:rect l="l" t="t" r="r" b="b"/>
                <a:pathLst>
                  <a:path w="4998" h="12569" extrusionOk="0">
                    <a:moveTo>
                      <a:pt x="4983" y="0"/>
                    </a:moveTo>
                    <a:cubicBezTo>
                      <a:pt x="3420" y="0"/>
                      <a:pt x="1769" y="933"/>
                      <a:pt x="1" y="2135"/>
                    </a:cubicBezTo>
                    <a:lnTo>
                      <a:pt x="1" y="12569"/>
                    </a:lnTo>
                    <a:lnTo>
                      <a:pt x="4998" y="12569"/>
                    </a:lnTo>
                    <a:lnTo>
                      <a:pt x="4998" y="0"/>
                    </a:lnTo>
                    <a:cubicBezTo>
                      <a:pt x="4993" y="0"/>
                      <a:pt x="4988" y="0"/>
                      <a:pt x="4983" y="0"/>
                    </a:cubicBezTo>
                    <a:close/>
                  </a:path>
                </a:pathLst>
              </a:custGeom>
              <a:solidFill>
                <a:srgbClr val="210A26">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2374475" y="3332750"/>
                <a:ext cx="191875" cy="198800"/>
              </a:xfrm>
              <a:custGeom>
                <a:avLst/>
                <a:gdLst/>
                <a:ahLst/>
                <a:cxnLst/>
                <a:rect l="l" t="t" r="r" b="b"/>
                <a:pathLst>
                  <a:path w="7675" h="7952" extrusionOk="0">
                    <a:moveTo>
                      <a:pt x="7531" y="0"/>
                    </a:moveTo>
                    <a:lnTo>
                      <a:pt x="0" y="7635"/>
                    </a:lnTo>
                    <a:cubicBezTo>
                      <a:pt x="6" y="7740"/>
                      <a:pt x="12" y="7846"/>
                      <a:pt x="19" y="7951"/>
                    </a:cubicBezTo>
                    <a:cubicBezTo>
                      <a:pt x="38" y="7945"/>
                      <a:pt x="56" y="7934"/>
                      <a:pt x="71" y="7919"/>
                    </a:cubicBezTo>
                    <a:lnTo>
                      <a:pt x="7675" y="209"/>
                    </a:lnTo>
                    <a:cubicBezTo>
                      <a:pt x="7627" y="140"/>
                      <a:pt x="7577" y="69"/>
                      <a:pt x="7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2520050" y="3300125"/>
                <a:ext cx="74275" cy="72725"/>
              </a:xfrm>
              <a:custGeom>
                <a:avLst/>
                <a:gdLst/>
                <a:ahLst/>
                <a:cxnLst/>
                <a:rect l="l" t="t" r="r" b="b"/>
                <a:pathLst>
                  <a:path w="2971" h="2909" extrusionOk="0">
                    <a:moveTo>
                      <a:pt x="2970" y="1"/>
                    </a:moveTo>
                    <a:lnTo>
                      <a:pt x="1" y="613"/>
                    </a:lnTo>
                    <a:lnTo>
                      <a:pt x="2483" y="2909"/>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2147725" y="3472825"/>
                <a:ext cx="131100" cy="135825"/>
              </a:xfrm>
              <a:custGeom>
                <a:avLst/>
                <a:gdLst/>
                <a:ahLst/>
                <a:cxnLst/>
                <a:rect l="l" t="t" r="r" b="b"/>
                <a:pathLst>
                  <a:path w="5244" h="5433" extrusionOk="0">
                    <a:moveTo>
                      <a:pt x="5030" y="0"/>
                    </a:moveTo>
                    <a:lnTo>
                      <a:pt x="47" y="5222"/>
                    </a:lnTo>
                    <a:cubicBezTo>
                      <a:pt x="1" y="5272"/>
                      <a:pt x="1" y="5350"/>
                      <a:pt x="52" y="5398"/>
                    </a:cubicBezTo>
                    <a:cubicBezTo>
                      <a:pt x="75" y="5421"/>
                      <a:pt x="106" y="5433"/>
                      <a:pt x="139" y="5433"/>
                    </a:cubicBezTo>
                    <a:cubicBezTo>
                      <a:pt x="171" y="5433"/>
                      <a:pt x="204" y="5419"/>
                      <a:pt x="229" y="5394"/>
                    </a:cubicBezTo>
                    <a:lnTo>
                      <a:pt x="5243" y="138"/>
                    </a:lnTo>
                    <a:cubicBezTo>
                      <a:pt x="5180" y="85"/>
                      <a:pt x="5097" y="50"/>
                      <a:pt x="5030" y="2"/>
                    </a:cubicBezTo>
                    <a:lnTo>
                      <a:pt x="5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2126100" y="3580425"/>
                <a:ext cx="50125" cy="50150"/>
              </a:xfrm>
              <a:custGeom>
                <a:avLst/>
                <a:gdLst/>
                <a:ahLst/>
                <a:cxnLst/>
                <a:rect l="l" t="t" r="r" b="b"/>
                <a:pathLst>
                  <a:path w="2005" h="2006" extrusionOk="0">
                    <a:moveTo>
                      <a:pt x="1004" y="1"/>
                    </a:moveTo>
                    <a:cubicBezTo>
                      <a:pt x="449" y="1"/>
                      <a:pt x="0" y="450"/>
                      <a:pt x="0" y="1004"/>
                    </a:cubicBezTo>
                    <a:cubicBezTo>
                      <a:pt x="0" y="1556"/>
                      <a:pt x="449" y="2005"/>
                      <a:pt x="1004" y="2005"/>
                    </a:cubicBezTo>
                    <a:cubicBezTo>
                      <a:pt x="1556" y="2005"/>
                      <a:pt x="2005" y="1556"/>
                      <a:pt x="2005" y="1004"/>
                    </a:cubicBezTo>
                    <a:cubicBezTo>
                      <a:pt x="2005" y="450"/>
                      <a:pt x="1556"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2265950" y="3434850"/>
                <a:ext cx="50075" cy="50125"/>
              </a:xfrm>
              <a:custGeom>
                <a:avLst/>
                <a:gdLst/>
                <a:ahLst/>
                <a:cxnLst/>
                <a:rect l="l" t="t" r="r" b="b"/>
                <a:pathLst>
                  <a:path w="2003" h="2005" extrusionOk="0">
                    <a:moveTo>
                      <a:pt x="1001" y="0"/>
                    </a:moveTo>
                    <a:cubicBezTo>
                      <a:pt x="449" y="0"/>
                      <a:pt x="0" y="449"/>
                      <a:pt x="0" y="1001"/>
                    </a:cubicBezTo>
                    <a:cubicBezTo>
                      <a:pt x="0" y="1556"/>
                      <a:pt x="449" y="2005"/>
                      <a:pt x="1001" y="2005"/>
                    </a:cubicBezTo>
                    <a:cubicBezTo>
                      <a:pt x="1556" y="2005"/>
                      <a:pt x="2003" y="1556"/>
                      <a:pt x="2003" y="1001"/>
                    </a:cubicBezTo>
                    <a:cubicBezTo>
                      <a:pt x="2003" y="449"/>
                      <a:pt x="1556"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2289425" y="3457100"/>
                <a:ext cx="80750" cy="80525"/>
              </a:xfrm>
              <a:custGeom>
                <a:avLst/>
                <a:gdLst/>
                <a:ahLst/>
                <a:cxnLst/>
                <a:rect l="l" t="t" r="r" b="b"/>
                <a:pathLst>
                  <a:path w="3230" h="3221" extrusionOk="0">
                    <a:moveTo>
                      <a:pt x="166" y="0"/>
                    </a:moveTo>
                    <a:lnTo>
                      <a:pt x="1" y="165"/>
                    </a:lnTo>
                    <a:lnTo>
                      <a:pt x="3064" y="3221"/>
                    </a:lnTo>
                    <a:lnTo>
                      <a:pt x="3229" y="3054"/>
                    </a:ln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2343725" y="3509975"/>
                <a:ext cx="50100" cy="50100"/>
              </a:xfrm>
              <a:custGeom>
                <a:avLst/>
                <a:gdLst/>
                <a:ahLst/>
                <a:cxnLst/>
                <a:rect l="l" t="t" r="r" b="b"/>
                <a:pathLst>
                  <a:path w="2004" h="2004" extrusionOk="0">
                    <a:moveTo>
                      <a:pt x="1002" y="1"/>
                    </a:moveTo>
                    <a:cubicBezTo>
                      <a:pt x="447" y="1"/>
                      <a:pt x="0" y="448"/>
                      <a:pt x="0" y="1002"/>
                    </a:cubicBezTo>
                    <a:cubicBezTo>
                      <a:pt x="0" y="1555"/>
                      <a:pt x="447" y="2004"/>
                      <a:pt x="1002" y="2004"/>
                    </a:cubicBezTo>
                    <a:cubicBezTo>
                      <a:pt x="1554" y="2004"/>
                      <a:pt x="2003" y="1555"/>
                      <a:pt x="2003" y="1002"/>
                    </a:cubicBezTo>
                    <a:cubicBezTo>
                      <a:pt x="2003" y="448"/>
                      <a:pt x="1554"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2049900" y="4163475"/>
                <a:ext cx="691925" cy="6325"/>
              </a:xfrm>
              <a:custGeom>
                <a:avLst/>
                <a:gdLst/>
                <a:ahLst/>
                <a:cxnLst/>
                <a:rect l="l" t="t" r="r" b="b"/>
                <a:pathLst>
                  <a:path w="27677" h="253" extrusionOk="0">
                    <a:moveTo>
                      <a:pt x="12" y="1"/>
                    </a:moveTo>
                    <a:cubicBezTo>
                      <a:pt x="6" y="1"/>
                      <a:pt x="0" y="7"/>
                      <a:pt x="0" y="14"/>
                    </a:cubicBezTo>
                    <a:lnTo>
                      <a:pt x="0" y="239"/>
                    </a:lnTo>
                    <a:cubicBezTo>
                      <a:pt x="0" y="246"/>
                      <a:pt x="6" y="252"/>
                      <a:pt x="12" y="252"/>
                    </a:cubicBezTo>
                    <a:lnTo>
                      <a:pt x="27663" y="252"/>
                    </a:lnTo>
                    <a:cubicBezTo>
                      <a:pt x="27671" y="252"/>
                      <a:pt x="27677" y="246"/>
                      <a:pt x="27677" y="239"/>
                    </a:cubicBezTo>
                    <a:lnTo>
                      <a:pt x="27677" y="14"/>
                    </a:lnTo>
                    <a:cubicBezTo>
                      <a:pt x="27677" y="7"/>
                      <a:pt x="27671" y="1"/>
                      <a:pt x="27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8"/>
            <p:cNvGrpSpPr/>
            <p:nvPr/>
          </p:nvGrpSpPr>
          <p:grpSpPr>
            <a:xfrm>
              <a:off x="3144654" y="1375180"/>
              <a:ext cx="913489" cy="2162209"/>
              <a:chOff x="-160225" y="1133725"/>
              <a:chExt cx="875325" cy="2071875"/>
            </a:xfrm>
          </p:grpSpPr>
          <p:sp>
            <p:nvSpPr>
              <p:cNvPr id="439" name="Google Shape;439;p28"/>
              <p:cNvSpPr/>
              <p:nvPr/>
            </p:nvSpPr>
            <p:spPr>
              <a:xfrm>
                <a:off x="271675" y="1168250"/>
                <a:ext cx="239700" cy="341725"/>
              </a:xfrm>
              <a:custGeom>
                <a:avLst/>
                <a:gdLst/>
                <a:ahLst/>
                <a:cxnLst/>
                <a:rect l="l" t="t" r="r" b="b"/>
                <a:pathLst>
                  <a:path w="9588" h="13669" extrusionOk="0">
                    <a:moveTo>
                      <a:pt x="4643" y="0"/>
                    </a:moveTo>
                    <a:cubicBezTo>
                      <a:pt x="1139" y="0"/>
                      <a:pt x="859" y="2592"/>
                      <a:pt x="932" y="4428"/>
                    </a:cubicBezTo>
                    <a:cubicBezTo>
                      <a:pt x="1116" y="9105"/>
                      <a:pt x="0" y="11948"/>
                      <a:pt x="0" y="11948"/>
                    </a:cubicBezTo>
                    <a:lnTo>
                      <a:pt x="9587" y="13669"/>
                    </a:lnTo>
                    <a:cubicBezTo>
                      <a:pt x="9587" y="13669"/>
                      <a:pt x="7309" y="9884"/>
                      <a:pt x="8295" y="4885"/>
                    </a:cubicBezTo>
                    <a:cubicBezTo>
                      <a:pt x="8711" y="2773"/>
                      <a:pt x="8082" y="1553"/>
                      <a:pt x="7449" y="899"/>
                    </a:cubicBezTo>
                    <a:cubicBezTo>
                      <a:pt x="7004" y="439"/>
                      <a:pt x="6405" y="158"/>
                      <a:pt x="5768" y="78"/>
                    </a:cubicBezTo>
                    <a:cubicBezTo>
                      <a:pt x="5360" y="25"/>
                      <a:pt x="4986"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0900" y="1431125"/>
                <a:ext cx="329500" cy="251325"/>
              </a:xfrm>
              <a:custGeom>
                <a:avLst/>
                <a:gdLst/>
                <a:ahLst/>
                <a:cxnLst/>
                <a:rect l="l" t="t" r="r" b="b"/>
                <a:pathLst>
                  <a:path w="13180" h="10053" extrusionOk="0">
                    <a:moveTo>
                      <a:pt x="13179" y="0"/>
                    </a:moveTo>
                    <a:cubicBezTo>
                      <a:pt x="13179" y="0"/>
                      <a:pt x="9584" y="290"/>
                      <a:pt x="6893" y="326"/>
                    </a:cubicBezTo>
                    <a:cubicBezTo>
                      <a:pt x="5621" y="345"/>
                      <a:pt x="4503" y="478"/>
                      <a:pt x="3481" y="854"/>
                    </a:cubicBezTo>
                    <a:cubicBezTo>
                      <a:pt x="2773" y="1115"/>
                      <a:pt x="2109" y="1492"/>
                      <a:pt x="1474" y="2032"/>
                    </a:cubicBezTo>
                    <a:cubicBezTo>
                      <a:pt x="1367" y="2120"/>
                      <a:pt x="1273" y="2214"/>
                      <a:pt x="1186" y="2310"/>
                    </a:cubicBezTo>
                    <a:cubicBezTo>
                      <a:pt x="1" y="3629"/>
                      <a:pt x="567" y="5569"/>
                      <a:pt x="1175" y="7704"/>
                    </a:cubicBezTo>
                    <a:cubicBezTo>
                      <a:pt x="1707" y="9575"/>
                      <a:pt x="2719" y="10052"/>
                      <a:pt x="3803" y="10052"/>
                    </a:cubicBezTo>
                    <a:cubicBezTo>
                      <a:pt x="4301" y="10052"/>
                      <a:pt x="4814" y="9952"/>
                      <a:pt x="5303" y="9839"/>
                    </a:cubicBezTo>
                    <a:cubicBezTo>
                      <a:pt x="6859" y="9480"/>
                      <a:pt x="5688" y="4466"/>
                      <a:pt x="6523" y="4168"/>
                    </a:cubicBezTo>
                    <a:cubicBezTo>
                      <a:pt x="6767" y="4081"/>
                      <a:pt x="7256" y="4050"/>
                      <a:pt x="7826" y="4050"/>
                    </a:cubicBezTo>
                    <a:cubicBezTo>
                      <a:pt x="9207" y="4050"/>
                      <a:pt x="11065" y="4232"/>
                      <a:pt x="11065" y="4232"/>
                    </a:cubicBezTo>
                    <a:cubicBezTo>
                      <a:pt x="12473" y="3693"/>
                      <a:pt x="12807" y="1822"/>
                      <a:pt x="1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250" y="1452450"/>
                <a:ext cx="57500" cy="36475"/>
              </a:xfrm>
              <a:custGeom>
                <a:avLst/>
                <a:gdLst/>
                <a:ahLst/>
                <a:cxnLst/>
                <a:rect l="l" t="t" r="r" b="b"/>
                <a:pathLst>
                  <a:path w="2300" h="1459" extrusionOk="0">
                    <a:moveTo>
                      <a:pt x="2295" y="1"/>
                    </a:moveTo>
                    <a:cubicBezTo>
                      <a:pt x="1587" y="262"/>
                      <a:pt x="923" y="639"/>
                      <a:pt x="288" y="1179"/>
                    </a:cubicBezTo>
                    <a:cubicBezTo>
                      <a:pt x="181" y="1267"/>
                      <a:pt x="87" y="1361"/>
                      <a:pt x="0" y="1457"/>
                    </a:cubicBezTo>
                    <a:cubicBezTo>
                      <a:pt x="38" y="1458"/>
                      <a:pt x="78" y="1458"/>
                      <a:pt x="121" y="1458"/>
                    </a:cubicBezTo>
                    <a:cubicBezTo>
                      <a:pt x="879" y="1458"/>
                      <a:pt x="2300" y="1285"/>
                      <a:pt x="229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72225" y="1501300"/>
                <a:ext cx="57750" cy="39675"/>
              </a:xfrm>
              <a:custGeom>
                <a:avLst/>
                <a:gdLst/>
                <a:ahLst/>
                <a:cxnLst/>
                <a:rect l="l" t="t" r="r" b="b"/>
                <a:pathLst>
                  <a:path w="2310" h="1587" extrusionOk="0">
                    <a:moveTo>
                      <a:pt x="121" y="1"/>
                    </a:moveTo>
                    <a:cubicBezTo>
                      <a:pt x="31" y="1"/>
                      <a:pt x="0" y="146"/>
                      <a:pt x="102" y="178"/>
                    </a:cubicBezTo>
                    <a:cubicBezTo>
                      <a:pt x="909" y="421"/>
                      <a:pt x="1604" y="897"/>
                      <a:pt x="2129" y="1555"/>
                    </a:cubicBezTo>
                    <a:cubicBezTo>
                      <a:pt x="2147" y="1578"/>
                      <a:pt x="2168" y="1587"/>
                      <a:pt x="2188" y="1587"/>
                    </a:cubicBezTo>
                    <a:cubicBezTo>
                      <a:pt x="2251" y="1587"/>
                      <a:pt x="2310" y="1497"/>
                      <a:pt x="2256" y="1429"/>
                    </a:cubicBezTo>
                    <a:cubicBezTo>
                      <a:pt x="1713" y="746"/>
                      <a:pt x="984" y="257"/>
                      <a:pt x="150" y="5"/>
                    </a:cubicBezTo>
                    <a:cubicBezTo>
                      <a:pt x="140" y="2"/>
                      <a:pt x="130" y="1"/>
                      <a:pt x="12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100350" y="1496700"/>
                <a:ext cx="20825" cy="32900"/>
              </a:xfrm>
              <a:custGeom>
                <a:avLst/>
                <a:gdLst/>
                <a:ahLst/>
                <a:cxnLst/>
                <a:rect l="l" t="t" r="r" b="b"/>
                <a:pathLst>
                  <a:path w="833" h="1316" extrusionOk="0">
                    <a:moveTo>
                      <a:pt x="123" y="1"/>
                    </a:moveTo>
                    <a:cubicBezTo>
                      <a:pt x="63" y="1"/>
                      <a:pt x="0" y="65"/>
                      <a:pt x="38" y="136"/>
                    </a:cubicBezTo>
                    <a:cubicBezTo>
                      <a:pt x="239" y="513"/>
                      <a:pt x="438" y="891"/>
                      <a:pt x="640" y="1271"/>
                    </a:cubicBezTo>
                    <a:cubicBezTo>
                      <a:pt x="656" y="1303"/>
                      <a:pt x="683" y="1316"/>
                      <a:pt x="710" y="1316"/>
                    </a:cubicBezTo>
                    <a:cubicBezTo>
                      <a:pt x="770" y="1316"/>
                      <a:pt x="832" y="1251"/>
                      <a:pt x="795" y="1179"/>
                    </a:cubicBezTo>
                    <a:cubicBezTo>
                      <a:pt x="594" y="801"/>
                      <a:pt x="394" y="423"/>
                      <a:pt x="193" y="45"/>
                    </a:cubicBezTo>
                    <a:cubicBezTo>
                      <a:pt x="176" y="14"/>
                      <a:pt x="150" y="1"/>
                      <a:pt x="123"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2200" y="1580550"/>
                <a:ext cx="122775" cy="58275"/>
              </a:xfrm>
              <a:custGeom>
                <a:avLst/>
                <a:gdLst/>
                <a:ahLst/>
                <a:cxnLst/>
                <a:rect l="l" t="t" r="r" b="b"/>
                <a:pathLst>
                  <a:path w="4911" h="2331" extrusionOk="0">
                    <a:moveTo>
                      <a:pt x="2351" y="1"/>
                    </a:moveTo>
                    <a:cubicBezTo>
                      <a:pt x="2197" y="1"/>
                      <a:pt x="2040" y="14"/>
                      <a:pt x="1882" y="43"/>
                    </a:cubicBezTo>
                    <a:cubicBezTo>
                      <a:pt x="835" y="231"/>
                      <a:pt x="0" y="1153"/>
                      <a:pt x="92" y="2245"/>
                    </a:cubicBezTo>
                    <a:cubicBezTo>
                      <a:pt x="97" y="2302"/>
                      <a:pt x="144" y="2331"/>
                      <a:pt x="189" y="2331"/>
                    </a:cubicBezTo>
                    <a:cubicBezTo>
                      <a:pt x="233" y="2331"/>
                      <a:pt x="276" y="2302"/>
                      <a:pt x="271" y="2245"/>
                    </a:cubicBezTo>
                    <a:cubicBezTo>
                      <a:pt x="181" y="1172"/>
                      <a:pt x="1031" y="321"/>
                      <a:pt x="2061" y="196"/>
                    </a:cubicBezTo>
                    <a:cubicBezTo>
                      <a:pt x="2160" y="184"/>
                      <a:pt x="2259" y="178"/>
                      <a:pt x="2356" y="178"/>
                    </a:cubicBezTo>
                    <a:cubicBezTo>
                      <a:pt x="3296" y="178"/>
                      <a:pt x="4136" y="714"/>
                      <a:pt x="4729" y="1433"/>
                    </a:cubicBezTo>
                    <a:cubicBezTo>
                      <a:pt x="4747" y="1454"/>
                      <a:pt x="4768" y="1463"/>
                      <a:pt x="4788" y="1463"/>
                    </a:cubicBezTo>
                    <a:cubicBezTo>
                      <a:pt x="4852" y="1463"/>
                      <a:pt x="4911" y="1374"/>
                      <a:pt x="4856" y="1307"/>
                    </a:cubicBezTo>
                    <a:cubicBezTo>
                      <a:pt x="4231" y="548"/>
                      <a:pt x="3332" y="1"/>
                      <a:pt x="23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39950" y="1623700"/>
                <a:ext cx="83275" cy="148350"/>
              </a:xfrm>
              <a:custGeom>
                <a:avLst/>
                <a:gdLst/>
                <a:ahLst/>
                <a:cxnLst/>
                <a:rect l="l" t="t" r="r" b="b"/>
                <a:pathLst>
                  <a:path w="3331" h="5934" extrusionOk="0">
                    <a:moveTo>
                      <a:pt x="1726" y="1"/>
                    </a:moveTo>
                    <a:cubicBezTo>
                      <a:pt x="1604" y="1"/>
                      <a:pt x="180" y="18"/>
                      <a:pt x="127" y="841"/>
                    </a:cubicBezTo>
                    <a:cubicBezTo>
                      <a:pt x="71" y="1700"/>
                      <a:pt x="0" y="3055"/>
                      <a:pt x="0" y="3055"/>
                    </a:cubicBezTo>
                    <a:cubicBezTo>
                      <a:pt x="0" y="3055"/>
                      <a:pt x="223" y="4998"/>
                      <a:pt x="340" y="5030"/>
                    </a:cubicBezTo>
                    <a:cubicBezTo>
                      <a:pt x="352" y="5034"/>
                      <a:pt x="365" y="5036"/>
                      <a:pt x="377" y="5036"/>
                    </a:cubicBezTo>
                    <a:cubicBezTo>
                      <a:pt x="729" y="5036"/>
                      <a:pt x="779" y="3536"/>
                      <a:pt x="779" y="3536"/>
                    </a:cubicBezTo>
                    <a:cubicBezTo>
                      <a:pt x="779" y="3536"/>
                      <a:pt x="879" y="5360"/>
                      <a:pt x="1157" y="5389"/>
                    </a:cubicBezTo>
                    <a:cubicBezTo>
                      <a:pt x="1162" y="5390"/>
                      <a:pt x="1166" y="5390"/>
                      <a:pt x="1171" y="5390"/>
                    </a:cubicBezTo>
                    <a:cubicBezTo>
                      <a:pt x="1466" y="5390"/>
                      <a:pt x="1617" y="4377"/>
                      <a:pt x="1671" y="3899"/>
                    </a:cubicBezTo>
                    <a:lnTo>
                      <a:pt x="1671" y="3899"/>
                    </a:lnTo>
                    <a:cubicBezTo>
                      <a:pt x="1616" y="4487"/>
                      <a:pt x="1508" y="5934"/>
                      <a:pt x="1775" y="5934"/>
                    </a:cubicBezTo>
                    <a:cubicBezTo>
                      <a:pt x="1784" y="5934"/>
                      <a:pt x="1794" y="5932"/>
                      <a:pt x="1805" y="5928"/>
                    </a:cubicBezTo>
                    <a:cubicBezTo>
                      <a:pt x="2183" y="5788"/>
                      <a:pt x="2513" y="3738"/>
                      <a:pt x="2513" y="3736"/>
                    </a:cubicBezTo>
                    <a:lnTo>
                      <a:pt x="2513" y="3736"/>
                    </a:lnTo>
                    <a:cubicBezTo>
                      <a:pt x="2513" y="3738"/>
                      <a:pt x="2209" y="5691"/>
                      <a:pt x="2509" y="5691"/>
                    </a:cubicBezTo>
                    <a:cubicBezTo>
                      <a:pt x="2530" y="5691"/>
                      <a:pt x="2554" y="5681"/>
                      <a:pt x="2582" y="5660"/>
                    </a:cubicBezTo>
                    <a:cubicBezTo>
                      <a:pt x="3000" y="5339"/>
                      <a:pt x="3209" y="3268"/>
                      <a:pt x="3269" y="2819"/>
                    </a:cubicBezTo>
                    <a:cubicBezTo>
                      <a:pt x="3330" y="2370"/>
                      <a:pt x="1734" y="1"/>
                      <a:pt x="1734" y="1"/>
                    </a:cubicBezTo>
                    <a:cubicBezTo>
                      <a:pt x="1734" y="1"/>
                      <a:pt x="1731" y="1"/>
                      <a:pt x="1726"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98875" y="1652825"/>
                <a:ext cx="30725" cy="61150"/>
              </a:xfrm>
              <a:custGeom>
                <a:avLst/>
                <a:gdLst/>
                <a:ahLst/>
                <a:cxnLst/>
                <a:rect l="l" t="t" r="r" b="b"/>
                <a:pathLst>
                  <a:path w="1229" h="2446" extrusionOk="0">
                    <a:moveTo>
                      <a:pt x="1" y="0"/>
                    </a:moveTo>
                    <a:lnTo>
                      <a:pt x="703" y="2446"/>
                    </a:lnTo>
                    <a:cubicBezTo>
                      <a:pt x="703" y="2446"/>
                      <a:pt x="760" y="2390"/>
                      <a:pt x="833" y="2296"/>
                    </a:cubicBezTo>
                    <a:cubicBezTo>
                      <a:pt x="891" y="2225"/>
                      <a:pt x="958" y="2133"/>
                      <a:pt x="1017" y="2028"/>
                    </a:cubicBezTo>
                    <a:cubicBezTo>
                      <a:pt x="1136" y="1819"/>
                      <a:pt x="1228" y="1560"/>
                      <a:pt x="1152" y="1326"/>
                    </a:cubicBezTo>
                    <a:cubicBezTo>
                      <a:pt x="987" y="817"/>
                      <a:pt x="1" y="0"/>
                      <a:pt x="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19450" y="1686250"/>
                <a:ext cx="5200" cy="24000"/>
              </a:xfrm>
              <a:custGeom>
                <a:avLst/>
                <a:gdLst/>
                <a:ahLst/>
                <a:cxnLst/>
                <a:rect l="l" t="t" r="r" b="b"/>
                <a:pathLst>
                  <a:path w="208" h="960" extrusionOk="0">
                    <a:moveTo>
                      <a:pt x="83" y="1"/>
                    </a:moveTo>
                    <a:cubicBezTo>
                      <a:pt x="44" y="1"/>
                      <a:pt x="0" y="34"/>
                      <a:pt x="8" y="85"/>
                    </a:cubicBezTo>
                    <a:cubicBezTo>
                      <a:pt x="56" y="368"/>
                      <a:pt x="102" y="681"/>
                      <a:pt x="10" y="959"/>
                    </a:cubicBezTo>
                    <a:cubicBezTo>
                      <a:pt x="68" y="888"/>
                      <a:pt x="135" y="796"/>
                      <a:pt x="194" y="691"/>
                    </a:cubicBezTo>
                    <a:cubicBezTo>
                      <a:pt x="208" y="476"/>
                      <a:pt x="173" y="255"/>
                      <a:pt x="139" y="50"/>
                    </a:cubicBezTo>
                    <a:cubicBezTo>
                      <a:pt x="133" y="15"/>
                      <a:pt x="109" y="1"/>
                      <a:pt x="83"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126075" y="1767100"/>
                <a:ext cx="366400" cy="236850"/>
              </a:xfrm>
              <a:custGeom>
                <a:avLst/>
                <a:gdLst/>
                <a:ahLst/>
                <a:cxnLst/>
                <a:rect l="l" t="t" r="r" b="b"/>
                <a:pathLst>
                  <a:path w="14656" h="9474" extrusionOk="0">
                    <a:moveTo>
                      <a:pt x="3917" y="0"/>
                    </a:moveTo>
                    <a:cubicBezTo>
                      <a:pt x="3917" y="0"/>
                      <a:pt x="0" y="5398"/>
                      <a:pt x="873" y="6772"/>
                    </a:cubicBezTo>
                    <a:cubicBezTo>
                      <a:pt x="1815" y="8256"/>
                      <a:pt x="6922" y="9473"/>
                      <a:pt x="10587" y="9473"/>
                    </a:cubicBezTo>
                    <a:cubicBezTo>
                      <a:pt x="12695" y="9473"/>
                      <a:pt x="14326" y="9071"/>
                      <a:pt x="14414" y="8086"/>
                    </a:cubicBezTo>
                    <a:cubicBezTo>
                      <a:pt x="14656" y="5387"/>
                      <a:pt x="13041" y="1059"/>
                      <a:pt x="13041" y="1059"/>
                    </a:cubicBezTo>
                    <a:cubicBezTo>
                      <a:pt x="11907" y="1413"/>
                      <a:pt x="10814" y="1549"/>
                      <a:pt x="9803" y="1549"/>
                    </a:cubicBezTo>
                    <a:cubicBezTo>
                      <a:pt x="6396" y="1549"/>
                      <a:pt x="3917" y="0"/>
                      <a:pt x="3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77825" y="2795275"/>
                <a:ext cx="129275" cy="128600"/>
              </a:xfrm>
              <a:custGeom>
                <a:avLst/>
                <a:gdLst/>
                <a:ahLst/>
                <a:cxnLst/>
                <a:rect l="l" t="t" r="r" b="b"/>
                <a:pathLst>
                  <a:path w="5171" h="5144" extrusionOk="0">
                    <a:moveTo>
                      <a:pt x="4006" y="0"/>
                    </a:moveTo>
                    <a:lnTo>
                      <a:pt x="0" y="618"/>
                    </a:lnTo>
                    <a:lnTo>
                      <a:pt x="2492" y="5143"/>
                    </a:lnTo>
                    <a:lnTo>
                      <a:pt x="5170" y="4984"/>
                    </a:lnTo>
                    <a:lnTo>
                      <a:pt x="4006"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5" y="2907825"/>
                <a:ext cx="217275" cy="92675"/>
              </a:xfrm>
              <a:custGeom>
                <a:avLst/>
                <a:gdLst/>
                <a:ahLst/>
                <a:cxnLst/>
                <a:rect l="l" t="t" r="r" b="b"/>
                <a:pathLst>
                  <a:path w="8691" h="3707" extrusionOk="0">
                    <a:moveTo>
                      <a:pt x="8547" y="0"/>
                    </a:moveTo>
                    <a:cubicBezTo>
                      <a:pt x="8328" y="0"/>
                      <a:pt x="7915" y="327"/>
                      <a:pt x="7915" y="327"/>
                    </a:cubicBezTo>
                    <a:lnTo>
                      <a:pt x="6674" y="476"/>
                    </a:lnTo>
                    <a:cubicBezTo>
                      <a:pt x="6674" y="476"/>
                      <a:pt x="6405" y="145"/>
                      <a:pt x="6036" y="145"/>
                    </a:cubicBezTo>
                    <a:cubicBezTo>
                      <a:pt x="5973" y="145"/>
                      <a:pt x="5907" y="154"/>
                      <a:pt x="5839" y="177"/>
                    </a:cubicBezTo>
                    <a:cubicBezTo>
                      <a:pt x="5371" y="332"/>
                      <a:pt x="4759" y="1098"/>
                      <a:pt x="4759" y="1098"/>
                    </a:cubicBezTo>
                    <a:cubicBezTo>
                      <a:pt x="4759" y="1098"/>
                      <a:pt x="2225" y="1909"/>
                      <a:pt x="1541" y="1953"/>
                    </a:cubicBezTo>
                    <a:cubicBezTo>
                      <a:pt x="856" y="1996"/>
                      <a:pt x="257" y="2381"/>
                      <a:pt x="0" y="3707"/>
                    </a:cubicBezTo>
                    <a:lnTo>
                      <a:pt x="8300" y="3707"/>
                    </a:lnTo>
                    <a:cubicBezTo>
                      <a:pt x="8300" y="3707"/>
                      <a:pt x="8627" y="712"/>
                      <a:pt x="8676" y="200"/>
                    </a:cubicBezTo>
                    <a:cubicBezTo>
                      <a:pt x="8691" y="53"/>
                      <a:pt x="8634" y="0"/>
                      <a:pt x="8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31175" y="2955025"/>
                <a:ext cx="63200" cy="30300"/>
              </a:xfrm>
              <a:custGeom>
                <a:avLst/>
                <a:gdLst/>
                <a:ahLst/>
                <a:cxnLst/>
                <a:rect l="l" t="t" r="r" b="b"/>
                <a:pathLst>
                  <a:path w="2528" h="1212" extrusionOk="0">
                    <a:moveTo>
                      <a:pt x="402" y="1"/>
                    </a:moveTo>
                    <a:cubicBezTo>
                      <a:pt x="306" y="1"/>
                      <a:pt x="210" y="6"/>
                      <a:pt x="113" y="17"/>
                    </a:cubicBezTo>
                    <a:lnTo>
                      <a:pt x="113" y="19"/>
                    </a:lnTo>
                    <a:cubicBezTo>
                      <a:pt x="4" y="30"/>
                      <a:pt x="0" y="198"/>
                      <a:pt x="101" y="198"/>
                    </a:cubicBezTo>
                    <a:cubicBezTo>
                      <a:pt x="105" y="198"/>
                      <a:pt x="109" y="198"/>
                      <a:pt x="113" y="198"/>
                    </a:cubicBezTo>
                    <a:cubicBezTo>
                      <a:pt x="207" y="187"/>
                      <a:pt x="300" y="182"/>
                      <a:pt x="392" y="182"/>
                    </a:cubicBezTo>
                    <a:cubicBezTo>
                      <a:pt x="1153" y="182"/>
                      <a:pt x="1879" y="541"/>
                      <a:pt x="2327" y="1172"/>
                    </a:cubicBezTo>
                    <a:cubicBezTo>
                      <a:pt x="2346" y="1200"/>
                      <a:pt x="2374" y="1212"/>
                      <a:pt x="2401" y="1212"/>
                    </a:cubicBezTo>
                    <a:cubicBezTo>
                      <a:pt x="2465" y="1212"/>
                      <a:pt x="2527" y="1148"/>
                      <a:pt x="2480" y="1082"/>
                    </a:cubicBezTo>
                    <a:cubicBezTo>
                      <a:pt x="1999" y="405"/>
                      <a:pt x="122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78050" y="2938200"/>
                <a:ext cx="29775" cy="49275"/>
              </a:xfrm>
              <a:custGeom>
                <a:avLst/>
                <a:gdLst/>
                <a:ahLst/>
                <a:cxnLst/>
                <a:rect l="l" t="t" r="r" b="b"/>
                <a:pathLst>
                  <a:path w="1191" h="1971" extrusionOk="0">
                    <a:moveTo>
                      <a:pt x="1096" y="1"/>
                    </a:moveTo>
                    <a:cubicBezTo>
                      <a:pt x="1086" y="1"/>
                      <a:pt x="1076" y="3"/>
                      <a:pt x="1065" y="9"/>
                    </a:cubicBezTo>
                    <a:cubicBezTo>
                      <a:pt x="371" y="401"/>
                      <a:pt x="1" y="1181"/>
                      <a:pt x="344" y="1937"/>
                    </a:cubicBezTo>
                    <a:cubicBezTo>
                      <a:pt x="354" y="1961"/>
                      <a:pt x="372" y="1970"/>
                      <a:pt x="391" y="1970"/>
                    </a:cubicBezTo>
                    <a:cubicBezTo>
                      <a:pt x="432" y="1970"/>
                      <a:pt x="477" y="1923"/>
                      <a:pt x="453" y="1872"/>
                    </a:cubicBezTo>
                    <a:cubicBezTo>
                      <a:pt x="141" y="1181"/>
                      <a:pt x="503" y="474"/>
                      <a:pt x="1129" y="121"/>
                    </a:cubicBezTo>
                    <a:cubicBezTo>
                      <a:pt x="1191" y="86"/>
                      <a:pt x="1153"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350" y="2985325"/>
                <a:ext cx="204975" cy="5300"/>
              </a:xfrm>
              <a:custGeom>
                <a:avLst/>
                <a:gdLst/>
                <a:ahLst/>
                <a:cxnLst/>
                <a:rect l="l" t="t" r="r" b="b"/>
                <a:pathLst>
                  <a:path w="8199" h="212" extrusionOk="0">
                    <a:moveTo>
                      <a:pt x="8118" y="0"/>
                    </a:moveTo>
                    <a:cubicBezTo>
                      <a:pt x="8118" y="0"/>
                      <a:pt x="8117" y="0"/>
                      <a:pt x="8116" y="0"/>
                    </a:cubicBezTo>
                    <a:cubicBezTo>
                      <a:pt x="7618" y="4"/>
                      <a:pt x="7119" y="10"/>
                      <a:pt x="6620" y="16"/>
                    </a:cubicBezTo>
                    <a:cubicBezTo>
                      <a:pt x="4441" y="39"/>
                      <a:pt x="2262" y="62"/>
                      <a:pt x="83" y="83"/>
                    </a:cubicBezTo>
                    <a:cubicBezTo>
                      <a:pt x="1" y="85"/>
                      <a:pt x="0" y="211"/>
                      <a:pt x="81" y="211"/>
                    </a:cubicBezTo>
                    <a:cubicBezTo>
                      <a:pt x="81" y="211"/>
                      <a:pt x="82" y="211"/>
                      <a:pt x="83" y="211"/>
                    </a:cubicBezTo>
                    <a:cubicBezTo>
                      <a:pt x="581" y="208"/>
                      <a:pt x="1080" y="202"/>
                      <a:pt x="1579" y="196"/>
                    </a:cubicBezTo>
                    <a:cubicBezTo>
                      <a:pt x="3758" y="173"/>
                      <a:pt x="5937" y="152"/>
                      <a:pt x="8116" y="129"/>
                    </a:cubicBezTo>
                    <a:cubicBezTo>
                      <a:pt x="8198" y="127"/>
                      <a:pt x="8199" y="0"/>
                      <a:pt x="8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160225" y="1864675"/>
                <a:ext cx="476075" cy="964950"/>
              </a:xfrm>
              <a:custGeom>
                <a:avLst/>
                <a:gdLst/>
                <a:ahLst/>
                <a:cxnLst/>
                <a:rect l="l" t="t" r="r" b="b"/>
                <a:pathLst>
                  <a:path w="19043" h="38598" extrusionOk="0">
                    <a:moveTo>
                      <a:pt x="12966" y="1"/>
                    </a:moveTo>
                    <a:lnTo>
                      <a:pt x="12964" y="3"/>
                    </a:lnTo>
                    <a:cubicBezTo>
                      <a:pt x="12964" y="3"/>
                      <a:pt x="12964" y="3"/>
                      <a:pt x="12964" y="3"/>
                    </a:cubicBezTo>
                    <a:lnTo>
                      <a:pt x="12964" y="3"/>
                    </a:lnTo>
                    <a:cubicBezTo>
                      <a:pt x="12965" y="2"/>
                      <a:pt x="12966" y="1"/>
                      <a:pt x="12966" y="1"/>
                    </a:cubicBezTo>
                    <a:close/>
                    <a:moveTo>
                      <a:pt x="12964" y="3"/>
                    </a:moveTo>
                    <a:cubicBezTo>
                      <a:pt x="12827" y="200"/>
                      <a:pt x="3217" y="13997"/>
                      <a:pt x="1614" y="18894"/>
                    </a:cubicBezTo>
                    <a:cubicBezTo>
                      <a:pt x="0" y="23827"/>
                      <a:pt x="8329" y="38598"/>
                      <a:pt x="8329" y="38598"/>
                    </a:cubicBezTo>
                    <a:lnTo>
                      <a:pt x="15580" y="38170"/>
                    </a:lnTo>
                    <a:cubicBezTo>
                      <a:pt x="15580" y="38170"/>
                      <a:pt x="8161" y="22203"/>
                      <a:pt x="8788" y="20056"/>
                    </a:cubicBezTo>
                    <a:cubicBezTo>
                      <a:pt x="9415" y="17908"/>
                      <a:pt x="19043" y="6492"/>
                      <a:pt x="19043" y="6492"/>
                    </a:cubicBezTo>
                    <a:cubicBezTo>
                      <a:pt x="18316" y="3655"/>
                      <a:pt x="16200" y="1668"/>
                      <a:pt x="12964"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7075" y="2794350"/>
                <a:ext cx="226850" cy="45300"/>
              </a:xfrm>
              <a:custGeom>
                <a:avLst/>
                <a:gdLst/>
                <a:ahLst/>
                <a:cxnLst/>
                <a:rect l="l" t="t" r="r" b="b"/>
                <a:pathLst>
                  <a:path w="9074" h="1812" extrusionOk="0">
                    <a:moveTo>
                      <a:pt x="0" y="1"/>
                    </a:moveTo>
                    <a:lnTo>
                      <a:pt x="840" y="1812"/>
                    </a:lnTo>
                    <a:lnTo>
                      <a:pt x="9073" y="1693"/>
                    </a:lnTo>
                    <a:lnTo>
                      <a:pt x="8469" y="3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8700" y="1905100"/>
                <a:ext cx="155175" cy="222350"/>
              </a:xfrm>
              <a:custGeom>
                <a:avLst/>
                <a:gdLst/>
                <a:ahLst/>
                <a:cxnLst/>
                <a:rect l="l" t="t" r="r" b="b"/>
                <a:pathLst>
                  <a:path w="6207" h="8894" extrusionOk="0">
                    <a:moveTo>
                      <a:pt x="5794" y="1"/>
                    </a:moveTo>
                    <a:lnTo>
                      <a:pt x="5794" y="1"/>
                    </a:lnTo>
                    <a:cubicBezTo>
                      <a:pt x="5761" y="49"/>
                      <a:pt x="5727" y="97"/>
                      <a:pt x="5694" y="147"/>
                    </a:cubicBezTo>
                    <a:cubicBezTo>
                      <a:pt x="5850" y="724"/>
                      <a:pt x="5896" y="1330"/>
                      <a:pt x="5840" y="1933"/>
                    </a:cubicBezTo>
                    <a:cubicBezTo>
                      <a:pt x="5654" y="3924"/>
                      <a:pt x="4396" y="5712"/>
                      <a:pt x="2917" y="6987"/>
                    </a:cubicBezTo>
                    <a:cubicBezTo>
                      <a:pt x="2082" y="7705"/>
                      <a:pt x="1135" y="8282"/>
                      <a:pt x="122" y="8698"/>
                    </a:cubicBezTo>
                    <a:cubicBezTo>
                      <a:pt x="82" y="8764"/>
                      <a:pt x="41" y="8829"/>
                      <a:pt x="1" y="8894"/>
                    </a:cubicBezTo>
                    <a:cubicBezTo>
                      <a:pt x="348" y="8758"/>
                      <a:pt x="688" y="8604"/>
                      <a:pt x="1020" y="8432"/>
                    </a:cubicBezTo>
                    <a:cubicBezTo>
                      <a:pt x="2771" y="7521"/>
                      <a:pt x="4311" y="6091"/>
                      <a:pt x="5232" y="4334"/>
                    </a:cubicBezTo>
                    <a:cubicBezTo>
                      <a:pt x="5928" y="3007"/>
                      <a:pt x="6207" y="1420"/>
                      <a:pt x="5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36725" y="2049975"/>
                <a:ext cx="142100" cy="180925"/>
              </a:xfrm>
              <a:custGeom>
                <a:avLst/>
                <a:gdLst/>
                <a:ahLst/>
                <a:cxnLst/>
                <a:rect l="l" t="t" r="r" b="b"/>
                <a:pathLst>
                  <a:path w="5684" h="7237" extrusionOk="0">
                    <a:moveTo>
                      <a:pt x="3455" y="0"/>
                    </a:moveTo>
                    <a:cubicBezTo>
                      <a:pt x="3223" y="0"/>
                      <a:pt x="2989" y="25"/>
                      <a:pt x="2759" y="78"/>
                    </a:cubicBezTo>
                    <a:cubicBezTo>
                      <a:pt x="1757" y="306"/>
                      <a:pt x="909" y="998"/>
                      <a:pt x="478" y="1927"/>
                    </a:cubicBezTo>
                    <a:cubicBezTo>
                      <a:pt x="0" y="2957"/>
                      <a:pt x="21" y="4123"/>
                      <a:pt x="186" y="5222"/>
                    </a:cubicBezTo>
                    <a:cubicBezTo>
                      <a:pt x="284" y="5867"/>
                      <a:pt x="397" y="6556"/>
                      <a:pt x="564" y="7237"/>
                    </a:cubicBezTo>
                    <a:cubicBezTo>
                      <a:pt x="602" y="7187"/>
                      <a:pt x="641" y="7137"/>
                      <a:pt x="677" y="7089"/>
                    </a:cubicBezTo>
                    <a:cubicBezTo>
                      <a:pt x="531" y="6477"/>
                      <a:pt x="418" y="5855"/>
                      <a:pt x="324" y="5242"/>
                    </a:cubicBezTo>
                    <a:cubicBezTo>
                      <a:pt x="152" y="4131"/>
                      <a:pt x="127" y="2938"/>
                      <a:pt x="637" y="1906"/>
                    </a:cubicBezTo>
                    <a:cubicBezTo>
                      <a:pt x="1080" y="1010"/>
                      <a:pt x="1943" y="354"/>
                      <a:pt x="2929" y="181"/>
                    </a:cubicBezTo>
                    <a:cubicBezTo>
                      <a:pt x="3105" y="150"/>
                      <a:pt x="3281" y="136"/>
                      <a:pt x="3456" y="136"/>
                    </a:cubicBezTo>
                    <a:cubicBezTo>
                      <a:pt x="4230" y="136"/>
                      <a:pt x="4984" y="427"/>
                      <a:pt x="5571" y="937"/>
                    </a:cubicBezTo>
                    <a:cubicBezTo>
                      <a:pt x="5536" y="929"/>
                      <a:pt x="5504" y="920"/>
                      <a:pt x="5471" y="912"/>
                    </a:cubicBezTo>
                    <a:cubicBezTo>
                      <a:pt x="5464" y="910"/>
                      <a:pt x="5458" y="909"/>
                      <a:pt x="5452" y="909"/>
                    </a:cubicBezTo>
                    <a:cubicBezTo>
                      <a:pt x="5382" y="909"/>
                      <a:pt x="5359" y="1021"/>
                      <a:pt x="5435" y="1041"/>
                    </a:cubicBezTo>
                    <a:cubicBezTo>
                      <a:pt x="5461" y="1048"/>
                      <a:pt x="5488" y="1056"/>
                      <a:pt x="5515" y="1062"/>
                    </a:cubicBezTo>
                    <a:cubicBezTo>
                      <a:pt x="5544" y="1029"/>
                      <a:pt x="5573" y="995"/>
                      <a:pt x="5599" y="962"/>
                    </a:cubicBezTo>
                    <a:cubicBezTo>
                      <a:pt x="5603" y="958"/>
                      <a:pt x="5607" y="952"/>
                      <a:pt x="5611" y="949"/>
                    </a:cubicBezTo>
                    <a:cubicBezTo>
                      <a:pt x="5636" y="918"/>
                      <a:pt x="5659" y="887"/>
                      <a:pt x="5684" y="858"/>
                    </a:cubicBezTo>
                    <a:cubicBezTo>
                      <a:pt x="5070" y="312"/>
                      <a:pt x="4270" y="0"/>
                      <a:pt x="3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4050" y="2166000"/>
                <a:ext cx="148725" cy="115975"/>
              </a:xfrm>
              <a:custGeom>
                <a:avLst/>
                <a:gdLst/>
                <a:ahLst/>
                <a:cxnLst/>
                <a:rect l="l" t="t" r="r" b="b"/>
                <a:pathLst>
                  <a:path w="5949" h="4639" extrusionOk="0">
                    <a:moveTo>
                      <a:pt x="77" y="0"/>
                    </a:moveTo>
                    <a:cubicBezTo>
                      <a:pt x="50" y="44"/>
                      <a:pt x="25" y="88"/>
                      <a:pt x="0" y="131"/>
                    </a:cubicBezTo>
                    <a:cubicBezTo>
                      <a:pt x="957" y="280"/>
                      <a:pt x="1888" y="585"/>
                      <a:pt x="2747" y="1067"/>
                    </a:cubicBezTo>
                    <a:cubicBezTo>
                      <a:pt x="4144" y="1848"/>
                      <a:pt x="5348" y="3115"/>
                      <a:pt x="5855" y="4639"/>
                    </a:cubicBezTo>
                    <a:cubicBezTo>
                      <a:pt x="5885" y="4596"/>
                      <a:pt x="5916" y="4554"/>
                      <a:pt x="5949" y="4510"/>
                    </a:cubicBezTo>
                    <a:cubicBezTo>
                      <a:pt x="5717" y="3852"/>
                      <a:pt x="5360" y="3238"/>
                      <a:pt x="4915" y="2692"/>
                    </a:cubicBezTo>
                    <a:cubicBezTo>
                      <a:pt x="3722" y="1224"/>
                      <a:pt x="1932" y="303"/>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124175" y="2221900"/>
                <a:ext cx="62750" cy="177850"/>
              </a:xfrm>
              <a:custGeom>
                <a:avLst/>
                <a:gdLst/>
                <a:ahLst/>
                <a:cxnLst/>
                <a:rect l="l" t="t" r="r" b="b"/>
                <a:pathLst>
                  <a:path w="2510" h="7114" extrusionOk="0">
                    <a:moveTo>
                      <a:pt x="2383" y="1"/>
                    </a:moveTo>
                    <a:cubicBezTo>
                      <a:pt x="2351" y="60"/>
                      <a:pt x="2318" y="118"/>
                      <a:pt x="2285" y="175"/>
                    </a:cubicBezTo>
                    <a:cubicBezTo>
                      <a:pt x="2399" y="699"/>
                      <a:pt x="2362" y="1271"/>
                      <a:pt x="2262" y="1796"/>
                    </a:cubicBezTo>
                    <a:cubicBezTo>
                      <a:pt x="1933" y="3532"/>
                      <a:pt x="1205" y="5497"/>
                      <a:pt x="1" y="6924"/>
                    </a:cubicBezTo>
                    <a:lnTo>
                      <a:pt x="3" y="6924"/>
                    </a:lnTo>
                    <a:cubicBezTo>
                      <a:pt x="7" y="6987"/>
                      <a:pt x="14" y="7050"/>
                      <a:pt x="20" y="7114"/>
                    </a:cubicBezTo>
                    <a:cubicBezTo>
                      <a:pt x="845" y="6203"/>
                      <a:pt x="1426" y="5077"/>
                      <a:pt x="1829" y="3908"/>
                    </a:cubicBezTo>
                    <a:cubicBezTo>
                      <a:pt x="2145" y="3001"/>
                      <a:pt x="2443" y="2017"/>
                      <a:pt x="2493" y="1050"/>
                    </a:cubicBezTo>
                    <a:cubicBezTo>
                      <a:pt x="2510" y="699"/>
                      <a:pt x="2479" y="339"/>
                      <a:pt x="2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5025" y="2316800"/>
                <a:ext cx="135025" cy="308450"/>
              </a:xfrm>
              <a:custGeom>
                <a:avLst/>
                <a:gdLst/>
                <a:ahLst/>
                <a:cxnLst/>
                <a:rect l="l" t="t" r="r" b="b"/>
                <a:pathLst>
                  <a:path w="5401" h="12338" extrusionOk="0">
                    <a:moveTo>
                      <a:pt x="3956" y="1"/>
                    </a:moveTo>
                    <a:cubicBezTo>
                      <a:pt x="3676" y="1"/>
                      <a:pt x="3388" y="54"/>
                      <a:pt x="3095" y="172"/>
                    </a:cubicBezTo>
                    <a:cubicBezTo>
                      <a:pt x="1862" y="669"/>
                      <a:pt x="1121" y="2002"/>
                      <a:pt x="761" y="3212"/>
                    </a:cubicBezTo>
                    <a:cubicBezTo>
                      <a:pt x="306" y="4737"/>
                      <a:pt x="363" y="6341"/>
                      <a:pt x="394" y="7914"/>
                    </a:cubicBezTo>
                    <a:cubicBezTo>
                      <a:pt x="421" y="9324"/>
                      <a:pt x="423" y="10791"/>
                      <a:pt x="1" y="12147"/>
                    </a:cubicBezTo>
                    <a:cubicBezTo>
                      <a:pt x="28" y="12211"/>
                      <a:pt x="57" y="12274"/>
                      <a:pt x="83" y="12337"/>
                    </a:cubicBezTo>
                    <a:cubicBezTo>
                      <a:pt x="973" y="9725"/>
                      <a:pt x="197" y="6817"/>
                      <a:pt x="682" y="4125"/>
                    </a:cubicBezTo>
                    <a:cubicBezTo>
                      <a:pt x="933" y="2737"/>
                      <a:pt x="1560" y="1169"/>
                      <a:pt x="2851" y="438"/>
                    </a:cubicBezTo>
                    <a:cubicBezTo>
                      <a:pt x="3219" y="231"/>
                      <a:pt x="3584" y="141"/>
                      <a:pt x="3939" y="141"/>
                    </a:cubicBezTo>
                    <a:cubicBezTo>
                      <a:pt x="4427" y="141"/>
                      <a:pt x="4895" y="310"/>
                      <a:pt x="5324" y="577"/>
                    </a:cubicBezTo>
                    <a:cubicBezTo>
                      <a:pt x="5349" y="536"/>
                      <a:pt x="5374" y="498"/>
                      <a:pt x="5401" y="458"/>
                    </a:cubicBezTo>
                    <a:cubicBezTo>
                      <a:pt x="4957" y="179"/>
                      <a:pt x="4470" y="1"/>
                      <a:pt x="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5775" y="2487050"/>
                <a:ext cx="99850" cy="166100"/>
              </a:xfrm>
              <a:custGeom>
                <a:avLst/>
                <a:gdLst/>
                <a:ahLst/>
                <a:cxnLst/>
                <a:rect l="l" t="t" r="r" b="b"/>
                <a:pathLst>
                  <a:path w="3994" h="6644" extrusionOk="0">
                    <a:moveTo>
                      <a:pt x="1331" y="1"/>
                    </a:moveTo>
                    <a:cubicBezTo>
                      <a:pt x="1057" y="252"/>
                      <a:pt x="813" y="534"/>
                      <a:pt x="618" y="860"/>
                    </a:cubicBezTo>
                    <a:cubicBezTo>
                      <a:pt x="150" y="1631"/>
                      <a:pt x="0" y="2566"/>
                      <a:pt x="353" y="3413"/>
                    </a:cubicBezTo>
                    <a:cubicBezTo>
                      <a:pt x="716" y="4280"/>
                      <a:pt x="1462" y="4961"/>
                      <a:pt x="2191" y="5527"/>
                    </a:cubicBezTo>
                    <a:cubicBezTo>
                      <a:pt x="2753" y="5963"/>
                      <a:pt x="3357" y="6337"/>
                      <a:pt x="3994" y="6644"/>
                    </a:cubicBezTo>
                    <a:cubicBezTo>
                      <a:pt x="3967" y="6582"/>
                      <a:pt x="3942" y="6519"/>
                      <a:pt x="3915" y="6458"/>
                    </a:cubicBezTo>
                    <a:cubicBezTo>
                      <a:pt x="3309" y="6153"/>
                      <a:pt x="2732" y="5786"/>
                      <a:pt x="2200" y="5366"/>
                    </a:cubicBezTo>
                    <a:cubicBezTo>
                      <a:pt x="1485" y="4798"/>
                      <a:pt x="750" y="4116"/>
                      <a:pt x="430" y="3237"/>
                    </a:cubicBezTo>
                    <a:cubicBezTo>
                      <a:pt x="96" y="2324"/>
                      <a:pt x="391" y="1324"/>
                      <a:pt x="975" y="580"/>
                    </a:cubicBezTo>
                    <a:cubicBezTo>
                      <a:pt x="1099" y="421"/>
                      <a:pt x="1235" y="275"/>
                      <a:pt x="1381" y="137"/>
                    </a:cubicBezTo>
                    <a:cubicBezTo>
                      <a:pt x="1364" y="91"/>
                      <a:pt x="1349" y="47"/>
                      <a:pt x="1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2600" y="2661175"/>
                <a:ext cx="194150" cy="33800"/>
              </a:xfrm>
              <a:custGeom>
                <a:avLst/>
                <a:gdLst/>
                <a:ahLst/>
                <a:cxnLst/>
                <a:rect l="l" t="t" r="r" b="b"/>
                <a:pathLst>
                  <a:path w="7766" h="1352" extrusionOk="0">
                    <a:moveTo>
                      <a:pt x="4064" y="0"/>
                    </a:moveTo>
                    <a:cubicBezTo>
                      <a:pt x="3469" y="0"/>
                      <a:pt x="2872" y="77"/>
                      <a:pt x="2285" y="237"/>
                    </a:cubicBezTo>
                    <a:cubicBezTo>
                      <a:pt x="1472" y="459"/>
                      <a:pt x="716" y="809"/>
                      <a:pt x="1" y="1231"/>
                    </a:cubicBezTo>
                    <a:cubicBezTo>
                      <a:pt x="18" y="1271"/>
                      <a:pt x="39" y="1311"/>
                      <a:pt x="58" y="1351"/>
                    </a:cubicBezTo>
                    <a:cubicBezTo>
                      <a:pt x="1324" y="611"/>
                      <a:pt x="2715" y="136"/>
                      <a:pt x="4157" y="136"/>
                    </a:cubicBezTo>
                    <a:cubicBezTo>
                      <a:pt x="4589" y="136"/>
                      <a:pt x="5026" y="178"/>
                      <a:pt x="5466" y="270"/>
                    </a:cubicBezTo>
                    <a:cubicBezTo>
                      <a:pt x="6277" y="438"/>
                      <a:pt x="7050" y="741"/>
                      <a:pt x="7766" y="1152"/>
                    </a:cubicBezTo>
                    <a:cubicBezTo>
                      <a:pt x="7735" y="1085"/>
                      <a:pt x="7706" y="1016"/>
                      <a:pt x="7676" y="949"/>
                    </a:cubicBezTo>
                    <a:cubicBezTo>
                      <a:pt x="7668" y="943"/>
                      <a:pt x="7660" y="939"/>
                      <a:pt x="7653" y="935"/>
                    </a:cubicBezTo>
                    <a:cubicBezTo>
                      <a:pt x="6541" y="334"/>
                      <a:pt x="5307"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8150" y="2736575"/>
                <a:ext cx="198175" cy="31925"/>
              </a:xfrm>
              <a:custGeom>
                <a:avLst/>
                <a:gdLst/>
                <a:ahLst/>
                <a:cxnLst/>
                <a:rect l="l" t="t" r="r" b="b"/>
                <a:pathLst>
                  <a:path w="7927" h="1277" extrusionOk="0">
                    <a:moveTo>
                      <a:pt x="0" y="718"/>
                    </a:moveTo>
                    <a:lnTo>
                      <a:pt x="0" y="720"/>
                    </a:lnTo>
                    <a:cubicBezTo>
                      <a:pt x="1" y="720"/>
                      <a:pt x="1" y="720"/>
                      <a:pt x="1" y="719"/>
                    </a:cubicBezTo>
                    <a:lnTo>
                      <a:pt x="1" y="719"/>
                    </a:lnTo>
                    <a:cubicBezTo>
                      <a:pt x="1" y="719"/>
                      <a:pt x="1" y="718"/>
                      <a:pt x="0" y="718"/>
                    </a:cubicBezTo>
                    <a:close/>
                    <a:moveTo>
                      <a:pt x="3565" y="0"/>
                    </a:moveTo>
                    <a:cubicBezTo>
                      <a:pt x="2346" y="0"/>
                      <a:pt x="1132" y="243"/>
                      <a:pt x="1" y="719"/>
                    </a:cubicBezTo>
                    <a:lnTo>
                      <a:pt x="1" y="719"/>
                    </a:lnTo>
                    <a:cubicBezTo>
                      <a:pt x="22" y="759"/>
                      <a:pt x="41" y="797"/>
                      <a:pt x="62" y="837"/>
                    </a:cubicBezTo>
                    <a:cubicBezTo>
                      <a:pt x="1165" y="368"/>
                      <a:pt x="2357" y="118"/>
                      <a:pt x="3562" y="118"/>
                    </a:cubicBezTo>
                    <a:cubicBezTo>
                      <a:pt x="3679" y="118"/>
                      <a:pt x="3796" y="120"/>
                      <a:pt x="3914" y="125"/>
                    </a:cubicBezTo>
                    <a:cubicBezTo>
                      <a:pt x="5323" y="183"/>
                      <a:pt x="6703" y="587"/>
                      <a:pt x="7926" y="1276"/>
                    </a:cubicBezTo>
                    <a:cubicBezTo>
                      <a:pt x="7896" y="1207"/>
                      <a:pt x="7863" y="1140"/>
                      <a:pt x="7832" y="1069"/>
                    </a:cubicBezTo>
                    <a:lnTo>
                      <a:pt x="7832" y="1067"/>
                    </a:lnTo>
                    <a:cubicBezTo>
                      <a:pt x="7652" y="971"/>
                      <a:pt x="7468" y="879"/>
                      <a:pt x="7280" y="795"/>
                    </a:cubicBezTo>
                    <a:cubicBezTo>
                      <a:pt x="6097" y="262"/>
                      <a:pt x="4829"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09825" y="1792300"/>
                <a:ext cx="252725" cy="52650"/>
              </a:xfrm>
              <a:custGeom>
                <a:avLst/>
                <a:gdLst/>
                <a:ahLst/>
                <a:cxnLst/>
                <a:rect l="l" t="t" r="r" b="b"/>
                <a:pathLst>
                  <a:path w="10109" h="2106" extrusionOk="0">
                    <a:moveTo>
                      <a:pt x="114" y="1"/>
                    </a:moveTo>
                    <a:cubicBezTo>
                      <a:pt x="50" y="1"/>
                      <a:pt x="0" y="86"/>
                      <a:pt x="65" y="128"/>
                    </a:cubicBezTo>
                    <a:cubicBezTo>
                      <a:pt x="705" y="558"/>
                      <a:pt x="1386" y="924"/>
                      <a:pt x="2100" y="1217"/>
                    </a:cubicBezTo>
                    <a:cubicBezTo>
                      <a:pt x="3533" y="1806"/>
                      <a:pt x="5075" y="2105"/>
                      <a:pt x="6616" y="2105"/>
                    </a:cubicBezTo>
                    <a:cubicBezTo>
                      <a:pt x="7768" y="2105"/>
                      <a:pt x="8920" y="1938"/>
                      <a:pt x="10026" y="1599"/>
                    </a:cubicBezTo>
                    <a:cubicBezTo>
                      <a:pt x="10108" y="1575"/>
                      <a:pt x="10071" y="1460"/>
                      <a:pt x="9996" y="1460"/>
                    </a:cubicBezTo>
                    <a:cubicBezTo>
                      <a:pt x="9988" y="1460"/>
                      <a:pt x="9981" y="1461"/>
                      <a:pt x="9972" y="1463"/>
                    </a:cubicBezTo>
                    <a:cubicBezTo>
                      <a:pt x="8886" y="1796"/>
                      <a:pt x="7756" y="1959"/>
                      <a:pt x="6626" y="1959"/>
                    </a:cubicBezTo>
                    <a:cubicBezTo>
                      <a:pt x="4344" y="1959"/>
                      <a:pt x="2065" y="1293"/>
                      <a:pt x="157" y="15"/>
                    </a:cubicBezTo>
                    <a:cubicBezTo>
                      <a:pt x="143" y="5"/>
                      <a:pt x="128"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29450" y="1777825"/>
                <a:ext cx="15075" cy="28025"/>
              </a:xfrm>
              <a:custGeom>
                <a:avLst/>
                <a:gdLst/>
                <a:ahLst/>
                <a:cxnLst/>
                <a:rect l="l" t="t" r="r" b="b"/>
                <a:pathLst>
                  <a:path w="603" h="1121" extrusionOk="0">
                    <a:moveTo>
                      <a:pt x="501" y="1"/>
                    </a:moveTo>
                    <a:cubicBezTo>
                      <a:pt x="483" y="1"/>
                      <a:pt x="464" y="9"/>
                      <a:pt x="450" y="30"/>
                    </a:cubicBezTo>
                    <a:cubicBezTo>
                      <a:pt x="237" y="337"/>
                      <a:pt x="89" y="672"/>
                      <a:pt x="13" y="1039"/>
                    </a:cubicBezTo>
                    <a:cubicBezTo>
                      <a:pt x="1" y="1090"/>
                      <a:pt x="41" y="1120"/>
                      <a:pt x="83" y="1120"/>
                    </a:cubicBezTo>
                    <a:cubicBezTo>
                      <a:pt x="115" y="1120"/>
                      <a:pt x="148" y="1102"/>
                      <a:pt x="156" y="1062"/>
                    </a:cubicBezTo>
                    <a:cubicBezTo>
                      <a:pt x="229" y="720"/>
                      <a:pt x="364" y="408"/>
                      <a:pt x="563" y="122"/>
                    </a:cubicBezTo>
                    <a:cubicBezTo>
                      <a:pt x="602" y="65"/>
                      <a:pt x="552" y="1"/>
                      <a:pt x="501"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414500" y="1802800"/>
                <a:ext cx="8350" cy="36225"/>
              </a:xfrm>
              <a:custGeom>
                <a:avLst/>
                <a:gdLst/>
                <a:ahLst/>
                <a:cxnLst/>
                <a:rect l="l" t="t" r="r" b="b"/>
                <a:pathLst>
                  <a:path w="334" h="1449" extrusionOk="0">
                    <a:moveTo>
                      <a:pt x="95" y="1"/>
                    </a:moveTo>
                    <a:cubicBezTo>
                      <a:pt x="51" y="1"/>
                      <a:pt x="1" y="44"/>
                      <a:pt x="17" y="101"/>
                    </a:cubicBezTo>
                    <a:cubicBezTo>
                      <a:pt x="136" y="515"/>
                      <a:pt x="188" y="936"/>
                      <a:pt x="172" y="1365"/>
                    </a:cubicBezTo>
                    <a:cubicBezTo>
                      <a:pt x="171" y="1418"/>
                      <a:pt x="216" y="1448"/>
                      <a:pt x="256" y="1448"/>
                    </a:cubicBezTo>
                    <a:cubicBezTo>
                      <a:pt x="288" y="1448"/>
                      <a:pt x="316" y="1430"/>
                      <a:pt x="318" y="1388"/>
                    </a:cubicBezTo>
                    <a:cubicBezTo>
                      <a:pt x="333" y="932"/>
                      <a:pt x="280" y="487"/>
                      <a:pt x="153" y="47"/>
                    </a:cubicBezTo>
                    <a:cubicBezTo>
                      <a:pt x="144" y="15"/>
                      <a:pt x="120" y="1"/>
                      <a:pt x="95"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346875" y="1806500"/>
                <a:ext cx="6000" cy="34000"/>
              </a:xfrm>
              <a:custGeom>
                <a:avLst/>
                <a:gdLst/>
                <a:ahLst/>
                <a:cxnLst/>
                <a:rect l="l" t="t" r="r" b="b"/>
                <a:pathLst>
                  <a:path w="240" h="1360" extrusionOk="0">
                    <a:moveTo>
                      <a:pt x="89" y="1"/>
                    </a:moveTo>
                    <a:cubicBezTo>
                      <a:pt x="48" y="1"/>
                      <a:pt x="10" y="29"/>
                      <a:pt x="19" y="80"/>
                    </a:cubicBezTo>
                    <a:cubicBezTo>
                      <a:pt x="92" y="481"/>
                      <a:pt x="90" y="878"/>
                      <a:pt x="11" y="1279"/>
                    </a:cubicBezTo>
                    <a:cubicBezTo>
                      <a:pt x="1" y="1330"/>
                      <a:pt x="41" y="1359"/>
                      <a:pt x="82" y="1359"/>
                    </a:cubicBezTo>
                    <a:cubicBezTo>
                      <a:pt x="115" y="1359"/>
                      <a:pt x="148" y="1341"/>
                      <a:pt x="155" y="1300"/>
                    </a:cubicBezTo>
                    <a:cubicBezTo>
                      <a:pt x="238" y="887"/>
                      <a:pt x="240" y="477"/>
                      <a:pt x="165" y="62"/>
                    </a:cubicBezTo>
                    <a:cubicBezTo>
                      <a:pt x="157" y="20"/>
                      <a:pt x="122"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94300" y="1805825"/>
                <a:ext cx="19450" cy="18175"/>
              </a:xfrm>
              <a:custGeom>
                <a:avLst/>
                <a:gdLst/>
                <a:ahLst/>
                <a:cxnLst/>
                <a:rect l="l" t="t" r="r" b="b"/>
                <a:pathLst>
                  <a:path w="778" h="727" extrusionOk="0">
                    <a:moveTo>
                      <a:pt x="390" y="1"/>
                    </a:moveTo>
                    <a:cubicBezTo>
                      <a:pt x="214" y="1"/>
                      <a:pt x="59" y="129"/>
                      <a:pt x="31" y="308"/>
                    </a:cubicBezTo>
                    <a:cubicBezTo>
                      <a:pt x="0" y="506"/>
                      <a:pt x="137" y="692"/>
                      <a:pt x="334" y="722"/>
                    </a:cubicBezTo>
                    <a:cubicBezTo>
                      <a:pt x="353" y="725"/>
                      <a:pt x="372" y="727"/>
                      <a:pt x="390" y="727"/>
                    </a:cubicBezTo>
                    <a:cubicBezTo>
                      <a:pt x="565" y="727"/>
                      <a:pt x="719" y="598"/>
                      <a:pt x="747" y="419"/>
                    </a:cubicBezTo>
                    <a:cubicBezTo>
                      <a:pt x="777" y="222"/>
                      <a:pt x="643" y="36"/>
                      <a:pt x="446" y="5"/>
                    </a:cubicBezTo>
                    <a:cubicBezTo>
                      <a:pt x="427" y="2"/>
                      <a:pt x="4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423325" y="1837725"/>
                <a:ext cx="44900" cy="89675"/>
              </a:xfrm>
              <a:custGeom>
                <a:avLst/>
                <a:gdLst/>
                <a:ahLst/>
                <a:cxnLst/>
                <a:rect l="l" t="t" r="r" b="b"/>
                <a:pathLst>
                  <a:path w="1796" h="3587" extrusionOk="0">
                    <a:moveTo>
                      <a:pt x="64" y="1"/>
                    </a:moveTo>
                    <a:cubicBezTo>
                      <a:pt x="31" y="1"/>
                      <a:pt x="1" y="21"/>
                      <a:pt x="1" y="64"/>
                    </a:cubicBezTo>
                    <a:cubicBezTo>
                      <a:pt x="17" y="1382"/>
                      <a:pt x="209" y="3076"/>
                      <a:pt x="1661" y="3582"/>
                    </a:cubicBezTo>
                    <a:cubicBezTo>
                      <a:pt x="1670" y="3585"/>
                      <a:pt x="1678" y="3587"/>
                      <a:pt x="1687" y="3587"/>
                    </a:cubicBezTo>
                    <a:cubicBezTo>
                      <a:pt x="1760" y="3587"/>
                      <a:pt x="1796" y="3474"/>
                      <a:pt x="1714" y="3446"/>
                    </a:cubicBezTo>
                    <a:cubicBezTo>
                      <a:pt x="331" y="2965"/>
                      <a:pt x="163" y="1330"/>
                      <a:pt x="147" y="80"/>
                    </a:cubicBezTo>
                    <a:cubicBezTo>
                      <a:pt x="146" y="29"/>
                      <a:pt x="103"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167175" y="1819975"/>
                <a:ext cx="78500" cy="81000"/>
              </a:xfrm>
              <a:custGeom>
                <a:avLst/>
                <a:gdLst/>
                <a:ahLst/>
                <a:cxnLst/>
                <a:rect l="l" t="t" r="r" b="b"/>
                <a:pathLst>
                  <a:path w="3140" h="3240" extrusionOk="0">
                    <a:moveTo>
                      <a:pt x="3043" y="0"/>
                    </a:moveTo>
                    <a:cubicBezTo>
                      <a:pt x="3009" y="0"/>
                      <a:pt x="2974" y="18"/>
                      <a:pt x="2960" y="59"/>
                    </a:cubicBezTo>
                    <a:cubicBezTo>
                      <a:pt x="2502" y="1380"/>
                      <a:pt x="1744" y="3053"/>
                      <a:pt x="106" y="3076"/>
                    </a:cubicBezTo>
                    <a:cubicBezTo>
                      <a:pt x="1" y="3078"/>
                      <a:pt x="10" y="3239"/>
                      <a:pt x="113" y="3239"/>
                    </a:cubicBezTo>
                    <a:cubicBezTo>
                      <a:pt x="114" y="3239"/>
                      <a:pt x="115" y="3239"/>
                      <a:pt x="115" y="3239"/>
                    </a:cubicBezTo>
                    <a:cubicBezTo>
                      <a:pt x="1834" y="3216"/>
                      <a:pt x="2636" y="1486"/>
                      <a:pt x="3119" y="95"/>
                    </a:cubicBezTo>
                    <a:cubicBezTo>
                      <a:pt x="3140" y="37"/>
                      <a:pt x="3092" y="0"/>
                      <a:pt x="3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355450" y="2971325"/>
                <a:ext cx="71850" cy="160875"/>
              </a:xfrm>
              <a:custGeom>
                <a:avLst/>
                <a:gdLst/>
                <a:ahLst/>
                <a:cxnLst/>
                <a:rect l="l" t="t" r="r" b="b"/>
                <a:pathLst>
                  <a:path w="2874" h="6435" extrusionOk="0">
                    <a:moveTo>
                      <a:pt x="77" y="0"/>
                    </a:moveTo>
                    <a:lnTo>
                      <a:pt x="0" y="6394"/>
                    </a:lnTo>
                    <a:lnTo>
                      <a:pt x="2011" y="6434"/>
                    </a:lnTo>
                    <a:lnTo>
                      <a:pt x="2874" y="280"/>
                    </a:lnTo>
                    <a:lnTo>
                      <a:pt x="77" y="0"/>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329500" y="3110350"/>
                <a:ext cx="149225" cy="95250"/>
              </a:xfrm>
              <a:custGeom>
                <a:avLst/>
                <a:gdLst/>
                <a:ahLst/>
                <a:cxnLst/>
                <a:rect l="l" t="t" r="r" b="b"/>
                <a:pathLst>
                  <a:path w="5969" h="3810" extrusionOk="0">
                    <a:moveTo>
                      <a:pt x="2510" y="0"/>
                    </a:moveTo>
                    <a:cubicBezTo>
                      <a:pt x="2490" y="0"/>
                      <a:pt x="2469" y="1"/>
                      <a:pt x="2448" y="2"/>
                    </a:cubicBezTo>
                    <a:cubicBezTo>
                      <a:pt x="1501" y="67"/>
                      <a:pt x="1084" y="773"/>
                      <a:pt x="1084" y="773"/>
                    </a:cubicBezTo>
                    <a:cubicBezTo>
                      <a:pt x="1084" y="773"/>
                      <a:pt x="915" y="360"/>
                      <a:pt x="721" y="360"/>
                    </a:cubicBezTo>
                    <a:cubicBezTo>
                      <a:pt x="637" y="360"/>
                      <a:pt x="550" y="436"/>
                      <a:pt x="469" y="652"/>
                    </a:cubicBezTo>
                    <a:cubicBezTo>
                      <a:pt x="277" y="1165"/>
                      <a:pt x="123" y="2536"/>
                      <a:pt x="48" y="3292"/>
                    </a:cubicBezTo>
                    <a:cubicBezTo>
                      <a:pt x="43" y="3351"/>
                      <a:pt x="37" y="3405"/>
                      <a:pt x="33" y="3455"/>
                    </a:cubicBezTo>
                    <a:cubicBezTo>
                      <a:pt x="12" y="3674"/>
                      <a:pt x="0" y="3810"/>
                      <a:pt x="0" y="3810"/>
                    </a:cubicBezTo>
                    <a:lnTo>
                      <a:pt x="5836" y="3810"/>
                    </a:lnTo>
                    <a:cubicBezTo>
                      <a:pt x="5882" y="3664"/>
                      <a:pt x="5913" y="3526"/>
                      <a:pt x="5930" y="3394"/>
                    </a:cubicBezTo>
                    <a:cubicBezTo>
                      <a:pt x="5936" y="3338"/>
                      <a:pt x="5939" y="3284"/>
                      <a:pt x="5941" y="3231"/>
                    </a:cubicBezTo>
                    <a:cubicBezTo>
                      <a:pt x="5968" y="2482"/>
                      <a:pt x="5512" y="1993"/>
                      <a:pt x="4963" y="1915"/>
                    </a:cubicBezTo>
                    <a:cubicBezTo>
                      <a:pt x="4669" y="1874"/>
                      <a:pt x="4326" y="1575"/>
                      <a:pt x="4075" y="1312"/>
                    </a:cubicBezTo>
                    <a:cubicBezTo>
                      <a:pt x="4073" y="1278"/>
                      <a:pt x="3442" y="261"/>
                      <a:pt x="3221" y="183"/>
                    </a:cubicBezTo>
                    <a:cubicBezTo>
                      <a:pt x="3213" y="180"/>
                      <a:pt x="3205" y="178"/>
                      <a:pt x="3199" y="178"/>
                    </a:cubicBezTo>
                    <a:cubicBezTo>
                      <a:pt x="3115" y="178"/>
                      <a:pt x="3176" y="404"/>
                      <a:pt x="3112" y="541"/>
                    </a:cubicBezTo>
                    <a:cubicBezTo>
                      <a:pt x="2958" y="191"/>
                      <a:pt x="2832" y="0"/>
                      <a:pt x="2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333775" y="3148425"/>
                <a:ext cx="28275" cy="45875"/>
              </a:xfrm>
              <a:custGeom>
                <a:avLst/>
                <a:gdLst/>
                <a:ahLst/>
                <a:cxnLst/>
                <a:rect l="l" t="t" r="r" b="b"/>
                <a:pathLst>
                  <a:path w="1131" h="1835" extrusionOk="0">
                    <a:moveTo>
                      <a:pt x="91" y="1"/>
                    </a:moveTo>
                    <a:cubicBezTo>
                      <a:pt x="37" y="1"/>
                      <a:pt x="1" y="90"/>
                      <a:pt x="60" y="131"/>
                    </a:cubicBezTo>
                    <a:cubicBezTo>
                      <a:pt x="595" y="514"/>
                      <a:pt x="934" y="1113"/>
                      <a:pt x="990" y="1769"/>
                    </a:cubicBezTo>
                    <a:cubicBezTo>
                      <a:pt x="994" y="1812"/>
                      <a:pt x="1030" y="1834"/>
                      <a:pt x="1064" y="1834"/>
                    </a:cubicBezTo>
                    <a:cubicBezTo>
                      <a:pt x="1098" y="1834"/>
                      <a:pt x="1130" y="1813"/>
                      <a:pt x="1126" y="1769"/>
                    </a:cubicBezTo>
                    <a:cubicBezTo>
                      <a:pt x="1065" y="1061"/>
                      <a:pt x="704" y="428"/>
                      <a:pt x="127" y="14"/>
                    </a:cubicBezTo>
                    <a:cubicBezTo>
                      <a:pt x="115" y="5"/>
                      <a:pt x="10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387350" y="3155775"/>
                <a:ext cx="63250" cy="37625"/>
              </a:xfrm>
              <a:custGeom>
                <a:avLst/>
                <a:gdLst/>
                <a:ahLst/>
                <a:cxnLst/>
                <a:rect l="l" t="t" r="r" b="b"/>
                <a:pathLst>
                  <a:path w="2530" h="1505" extrusionOk="0">
                    <a:moveTo>
                      <a:pt x="2048" y="0"/>
                    </a:moveTo>
                    <a:cubicBezTo>
                      <a:pt x="1150" y="0"/>
                      <a:pt x="340" y="548"/>
                      <a:pt x="19" y="1421"/>
                    </a:cubicBezTo>
                    <a:cubicBezTo>
                      <a:pt x="0" y="1471"/>
                      <a:pt x="42" y="1504"/>
                      <a:pt x="83" y="1504"/>
                    </a:cubicBezTo>
                    <a:cubicBezTo>
                      <a:pt x="111" y="1504"/>
                      <a:pt x="138" y="1490"/>
                      <a:pt x="149" y="1458"/>
                    </a:cubicBezTo>
                    <a:cubicBezTo>
                      <a:pt x="448" y="649"/>
                      <a:pt x="1208" y="134"/>
                      <a:pt x="2044" y="134"/>
                    </a:cubicBezTo>
                    <a:cubicBezTo>
                      <a:pt x="2165" y="134"/>
                      <a:pt x="2288" y="144"/>
                      <a:pt x="2411" y="167"/>
                    </a:cubicBezTo>
                    <a:cubicBezTo>
                      <a:pt x="2416" y="168"/>
                      <a:pt x="2421" y="168"/>
                      <a:pt x="2425" y="168"/>
                    </a:cubicBezTo>
                    <a:cubicBezTo>
                      <a:pt x="2501" y="168"/>
                      <a:pt x="2529" y="51"/>
                      <a:pt x="2448" y="36"/>
                    </a:cubicBezTo>
                    <a:cubicBezTo>
                      <a:pt x="2313" y="12"/>
                      <a:pt x="2180"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330325" y="3191100"/>
                <a:ext cx="147725" cy="5650"/>
              </a:xfrm>
              <a:custGeom>
                <a:avLst/>
                <a:gdLst/>
                <a:ahLst/>
                <a:cxnLst/>
                <a:rect l="l" t="t" r="r" b="b"/>
                <a:pathLst>
                  <a:path w="5909" h="226" extrusionOk="0">
                    <a:moveTo>
                      <a:pt x="5908" y="1"/>
                    </a:moveTo>
                    <a:cubicBezTo>
                      <a:pt x="5707" y="3"/>
                      <a:pt x="5507" y="4"/>
                      <a:pt x="5306" y="6"/>
                    </a:cubicBezTo>
                    <a:cubicBezTo>
                      <a:pt x="3543" y="26"/>
                      <a:pt x="1778" y="43"/>
                      <a:pt x="15" y="62"/>
                    </a:cubicBezTo>
                    <a:cubicBezTo>
                      <a:pt x="10" y="120"/>
                      <a:pt x="4" y="175"/>
                      <a:pt x="0" y="225"/>
                    </a:cubicBezTo>
                    <a:lnTo>
                      <a:pt x="111" y="225"/>
                    </a:lnTo>
                    <a:cubicBezTo>
                      <a:pt x="2039" y="204"/>
                      <a:pt x="3967" y="185"/>
                      <a:pt x="5897" y="164"/>
                    </a:cubicBezTo>
                    <a:cubicBezTo>
                      <a:pt x="5903" y="108"/>
                      <a:pt x="5906" y="54"/>
                      <a:pt x="5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57700" y="1965575"/>
                <a:ext cx="240675" cy="1065525"/>
              </a:xfrm>
              <a:custGeom>
                <a:avLst/>
                <a:gdLst/>
                <a:ahLst/>
                <a:cxnLst/>
                <a:rect l="l" t="t" r="r" b="b"/>
                <a:pathLst>
                  <a:path w="9627" h="42621" extrusionOk="0">
                    <a:moveTo>
                      <a:pt x="9174" y="1"/>
                    </a:moveTo>
                    <a:lnTo>
                      <a:pt x="1" y="663"/>
                    </a:lnTo>
                    <a:lnTo>
                      <a:pt x="2646" y="25443"/>
                    </a:lnTo>
                    <a:lnTo>
                      <a:pt x="3486" y="42620"/>
                    </a:lnTo>
                    <a:lnTo>
                      <a:pt x="7062" y="42620"/>
                    </a:lnTo>
                    <a:cubicBezTo>
                      <a:pt x="8564" y="28725"/>
                      <a:pt x="9627" y="13778"/>
                      <a:pt x="9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93150" y="2006500"/>
                <a:ext cx="195100" cy="315675"/>
              </a:xfrm>
              <a:custGeom>
                <a:avLst/>
                <a:gdLst/>
                <a:ahLst/>
                <a:cxnLst/>
                <a:rect l="l" t="t" r="r" b="b"/>
                <a:pathLst>
                  <a:path w="7804" h="12627" extrusionOk="0">
                    <a:moveTo>
                      <a:pt x="7802" y="0"/>
                    </a:moveTo>
                    <a:cubicBezTo>
                      <a:pt x="7203" y="0"/>
                      <a:pt x="6592" y="169"/>
                      <a:pt x="6056" y="445"/>
                    </a:cubicBezTo>
                    <a:cubicBezTo>
                      <a:pt x="3914" y="1546"/>
                      <a:pt x="2625" y="3829"/>
                      <a:pt x="1825" y="6012"/>
                    </a:cubicBezTo>
                    <a:cubicBezTo>
                      <a:pt x="1071" y="8063"/>
                      <a:pt x="676" y="10228"/>
                      <a:pt x="0" y="12302"/>
                    </a:cubicBezTo>
                    <a:lnTo>
                      <a:pt x="35" y="12626"/>
                    </a:lnTo>
                    <a:cubicBezTo>
                      <a:pt x="346" y="11715"/>
                      <a:pt x="599" y="10785"/>
                      <a:pt x="843" y="9852"/>
                    </a:cubicBezTo>
                    <a:cubicBezTo>
                      <a:pt x="1464" y="7483"/>
                      <a:pt x="2070" y="5043"/>
                      <a:pt x="3486" y="3002"/>
                    </a:cubicBezTo>
                    <a:cubicBezTo>
                      <a:pt x="4161" y="2026"/>
                      <a:pt x="5034" y="1134"/>
                      <a:pt x="6091" y="579"/>
                    </a:cubicBezTo>
                    <a:cubicBezTo>
                      <a:pt x="6615" y="305"/>
                      <a:pt x="7215" y="134"/>
                      <a:pt x="7804" y="134"/>
                    </a:cubicBezTo>
                    <a:cubicBezTo>
                      <a:pt x="7804" y="90"/>
                      <a:pt x="7802" y="44"/>
                      <a:pt x="7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394475" y="2079250"/>
                <a:ext cx="94975" cy="268175"/>
              </a:xfrm>
              <a:custGeom>
                <a:avLst/>
                <a:gdLst/>
                <a:ahLst/>
                <a:cxnLst/>
                <a:rect l="l" t="t" r="r" b="b"/>
                <a:pathLst>
                  <a:path w="3799" h="10727" extrusionOk="0">
                    <a:moveTo>
                      <a:pt x="3797" y="0"/>
                    </a:moveTo>
                    <a:cubicBezTo>
                      <a:pt x="2901" y="328"/>
                      <a:pt x="2109" y="917"/>
                      <a:pt x="1512" y="1667"/>
                    </a:cubicBezTo>
                    <a:cubicBezTo>
                      <a:pt x="1" y="3564"/>
                      <a:pt x="8" y="6198"/>
                      <a:pt x="1190" y="8262"/>
                    </a:cubicBezTo>
                    <a:cubicBezTo>
                      <a:pt x="1785" y="9300"/>
                      <a:pt x="2646" y="10127"/>
                      <a:pt x="3651" y="10727"/>
                    </a:cubicBezTo>
                    <a:cubicBezTo>
                      <a:pt x="3653" y="10677"/>
                      <a:pt x="3655" y="10627"/>
                      <a:pt x="3657" y="10577"/>
                    </a:cubicBezTo>
                    <a:cubicBezTo>
                      <a:pt x="3595" y="10539"/>
                      <a:pt x="3534" y="10501"/>
                      <a:pt x="3473" y="10462"/>
                    </a:cubicBezTo>
                    <a:cubicBezTo>
                      <a:pt x="1482" y="9162"/>
                      <a:pt x="216" y="6818"/>
                      <a:pt x="498" y="4418"/>
                    </a:cubicBezTo>
                    <a:cubicBezTo>
                      <a:pt x="720" y="2523"/>
                      <a:pt x="2028" y="815"/>
                      <a:pt x="3799" y="144"/>
                    </a:cubicBezTo>
                    <a:cubicBezTo>
                      <a:pt x="3799" y="96"/>
                      <a:pt x="3799" y="48"/>
                      <a:pt x="3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97700" y="2313300"/>
                <a:ext cx="124275" cy="269125"/>
              </a:xfrm>
              <a:custGeom>
                <a:avLst/>
                <a:gdLst/>
                <a:ahLst/>
                <a:cxnLst/>
                <a:rect l="l" t="t" r="r" b="b"/>
                <a:pathLst>
                  <a:path w="4971" h="10765" extrusionOk="0">
                    <a:moveTo>
                      <a:pt x="2711" y="1"/>
                    </a:moveTo>
                    <a:cubicBezTo>
                      <a:pt x="2143" y="1"/>
                      <a:pt x="1561" y="197"/>
                      <a:pt x="1107" y="509"/>
                    </a:cubicBezTo>
                    <a:cubicBezTo>
                      <a:pt x="641" y="832"/>
                      <a:pt x="286" y="1265"/>
                      <a:pt x="1" y="1749"/>
                    </a:cubicBezTo>
                    <a:lnTo>
                      <a:pt x="1" y="1751"/>
                    </a:lnTo>
                    <a:lnTo>
                      <a:pt x="26" y="1983"/>
                    </a:lnTo>
                    <a:cubicBezTo>
                      <a:pt x="388" y="1319"/>
                      <a:pt x="864" y="738"/>
                      <a:pt x="1558" y="406"/>
                    </a:cubicBezTo>
                    <a:cubicBezTo>
                      <a:pt x="1910" y="238"/>
                      <a:pt x="2297" y="148"/>
                      <a:pt x="2674" y="148"/>
                    </a:cubicBezTo>
                    <a:cubicBezTo>
                      <a:pt x="3423" y="148"/>
                      <a:pt x="4129" y="503"/>
                      <a:pt x="4426" y="1298"/>
                    </a:cubicBezTo>
                    <a:cubicBezTo>
                      <a:pt x="4844" y="2408"/>
                      <a:pt x="4484" y="3755"/>
                      <a:pt x="4173" y="4848"/>
                    </a:cubicBezTo>
                    <a:cubicBezTo>
                      <a:pt x="3565" y="6982"/>
                      <a:pt x="2448" y="8957"/>
                      <a:pt x="944" y="10584"/>
                    </a:cubicBezTo>
                    <a:lnTo>
                      <a:pt x="964" y="10764"/>
                    </a:lnTo>
                    <a:cubicBezTo>
                      <a:pt x="1838" y="9834"/>
                      <a:pt x="2588" y="8789"/>
                      <a:pt x="3185" y="7661"/>
                    </a:cubicBezTo>
                    <a:cubicBezTo>
                      <a:pt x="3814" y="6473"/>
                      <a:pt x="4278" y="5200"/>
                      <a:pt x="4549" y="3884"/>
                    </a:cubicBezTo>
                    <a:cubicBezTo>
                      <a:pt x="4775" y="2794"/>
                      <a:pt x="4971" y="1365"/>
                      <a:pt x="4071" y="509"/>
                    </a:cubicBezTo>
                    <a:cubicBezTo>
                      <a:pt x="3695" y="152"/>
                      <a:pt x="3209" y="1"/>
                      <a:pt x="2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403975" y="2462700"/>
                <a:ext cx="76850" cy="245950"/>
              </a:xfrm>
              <a:custGeom>
                <a:avLst/>
                <a:gdLst/>
                <a:ahLst/>
                <a:cxnLst/>
                <a:rect l="l" t="t" r="r" b="b"/>
                <a:pathLst>
                  <a:path w="3074" h="9838" extrusionOk="0">
                    <a:moveTo>
                      <a:pt x="3074" y="0"/>
                    </a:moveTo>
                    <a:lnTo>
                      <a:pt x="3074" y="0"/>
                    </a:lnTo>
                    <a:cubicBezTo>
                      <a:pt x="2696" y="221"/>
                      <a:pt x="2347" y="490"/>
                      <a:pt x="2032" y="796"/>
                    </a:cubicBezTo>
                    <a:cubicBezTo>
                      <a:pt x="392" y="2400"/>
                      <a:pt x="1" y="4846"/>
                      <a:pt x="691" y="6987"/>
                    </a:cubicBezTo>
                    <a:cubicBezTo>
                      <a:pt x="1040" y="8069"/>
                      <a:pt x="1652" y="9028"/>
                      <a:pt x="2429" y="9837"/>
                    </a:cubicBezTo>
                    <a:cubicBezTo>
                      <a:pt x="2433" y="9778"/>
                      <a:pt x="2439" y="9718"/>
                      <a:pt x="2442" y="9659"/>
                    </a:cubicBezTo>
                    <a:cubicBezTo>
                      <a:pt x="2416" y="9630"/>
                      <a:pt x="2391" y="9601"/>
                      <a:pt x="2364" y="9572"/>
                    </a:cubicBezTo>
                    <a:cubicBezTo>
                      <a:pt x="848" y="7900"/>
                      <a:pt x="96" y="5525"/>
                      <a:pt x="705" y="3309"/>
                    </a:cubicBezTo>
                    <a:cubicBezTo>
                      <a:pt x="1061" y="2011"/>
                      <a:pt x="1926" y="862"/>
                      <a:pt x="3064" y="163"/>
                    </a:cubicBezTo>
                    <a:cubicBezTo>
                      <a:pt x="3068" y="110"/>
                      <a:pt x="3070" y="56"/>
                      <a:pt x="3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324275" y="2607375"/>
                <a:ext cx="131650" cy="209600"/>
              </a:xfrm>
              <a:custGeom>
                <a:avLst/>
                <a:gdLst/>
                <a:ahLst/>
                <a:cxnLst/>
                <a:rect l="l" t="t" r="r" b="b"/>
                <a:pathLst>
                  <a:path w="5266" h="8384" extrusionOk="0">
                    <a:moveTo>
                      <a:pt x="710" y="0"/>
                    </a:moveTo>
                    <a:cubicBezTo>
                      <a:pt x="620" y="0"/>
                      <a:pt x="529" y="6"/>
                      <a:pt x="438" y="18"/>
                    </a:cubicBezTo>
                    <a:cubicBezTo>
                      <a:pt x="290" y="37"/>
                      <a:pt x="142" y="72"/>
                      <a:pt x="0" y="120"/>
                    </a:cubicBezTo>
                    <a:lnTo>
                      <a:pt x="8" y="267"/>
                    </a:lnTo>
                    <a:cubicBezTo>
                      <a:pt x="241" y="190"/>
                      <a:pt x="488" y="151"/>
                      <a:pt x="733" y="151"/>
                    </a:cubicBezTo>
                    <a:cubicBezTo>
                      <a:pt x="977" y="151"/>
                      <a:pt x="1218" y="190"/>
                      <a:pt x="1441" y="271"/>
                    </a:cubicBezTo>
                    <a:cubicBezTo>
                      <a:pt x="2600" y="693"/>
                      <a:pt x="3281" y="1861"/>
                      <a:pt x="3612" y="2986"/>
                    </a:cubicBezTo>
                    <a:cubicBezTo>
                      <a:pt x="3983" y="4242"/>
                      <a:pt x="4034" y="5569"/>
                      <a:pt x="4439" y="6816"/>
                    </a:cubicBezTo>
                    <a:cubicBezTo>
                      <a:pt x="4625" y="7384"/>
                      <a:pt x="4888" y="7925"/>
                      <a:pt x="5249" y="8383"/>
                    </a:cubicBezTo>
                    <a:cubicBezTo>
                      <a:pt x="5254" y="8322"/>
                      <a:pt x="5260" y="8261"/>
                      <a:pt x="5266" y="8199"/>
                    </a:cubicBezTo>
                    <a:cubicBezTo>
                      <a:pt x="4627" y="7330"/>
                      <a:pt x="4378" y="6208"/>
                      <a:pt x="4194" y="5161"/>
                    </a:cubicBezTo>
                    <a:cubicBezTo>
                      <a:pt x="3969" y="3876"/>
                      <a:pt x="3802" y="2514"/>
                      <a:pt x="3037" y="1413"/>
                    </a:cubicBezTo>
                    <a:cubicBezTo>
                      <a:pt x="2507" y="648"/>
                      <a:pt x="1665" y="0"/>
                      <a:pt x="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31125" y="2750625"/>
                <a:ext cx="118475" cy="136600"/>
              </a:xfrm>
              <a:custGeom>
                <a:avLst/>
                <a:gdLst/>
                <a:ahLst/>
                <a:cxnLst/>
                <a:rect l="l" t="t" r="r" b="b"/>
                <a:pathLst>
                  <a:path w="4739" h="5464" extrusionOk="0">
                    <a:moveTo>
                      <a:pt x="1" y="1"/>
                    </a:moveTo>
                    <a:lnTo>
                      <a:pt x="8" y="164"/>
                    </a:lnTo>
                    <a:cubicBezTo>
                      <a:pt x="996" y="653"/>
                      <a:pt x="1896" y="1512"/>
                      <a:pt x="2571" y="2256"/>
                    </a:cubicBezTo>
                    <a:cubicBezTo>
                      <a:pt x="3440" y="3214"/>
                      <a:pt x="4161" y="4297"/>
                      <a:pt x="4714" y="5464"/>
                    </a:cubicBezTo>
                    <a:cubicBezTo>
                      <a:pt x="4721" y="5375"/>
                      <a:pt x="4731" y="5287"/>
                      <a:pt x="4739" y="5201"/>
                    </a:cubicBezTo>
                    <a:cubicBezTo>
                      <a:pt x="4583" y="4884"/>
                      <a:pt x="4415" y="4576"/>
                      <a:pt x="4234" y="4274"/>
                    </a:cubicBezTo>
                    <a:cubicBezTo>
                      <a:pt x="3659" y="3311"/>
                      <a:pt x="2962" y="2421"/>
                      <a:pt x="2163" y="1635"/>
                    </a:cubicBezTo>
                    <a:cubicBezTo>
                      <a:pt x="1530" y="1011"/>
                      <a:pt x="816" y="3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336600" y="2862500"/>
                <a:ext cx="64750" cy="160575"/>
              </a:xfrm>
              <a:custGeom>
                <a:avLst/>
                <a:gdLst/>
                <a:ahLst/>
                <a:cxnLst/>
                <a:rect l="l" t="t" r="r" b="b"/>
                <a:pathLst>
                  <a:path w="2590" h="6423" extrusionOk="0">
                    <a:moveTo>
                      <a:pt x="0" y="1"/>
                    </a:moveTo>
                    <a:lnTo>
                      <a:pt x="10" y="202"/>
                    </a:lnTo>
                    <a:cubicBezTo>
                      <a:pt x="10" y="202"/>
                      <a:pt x="10" y="204"/>
                      <a:pt x="10" y="204"/>
                    </a:cubicBezTo>
                    <a:cubicBezTo>
                      <a:pt x="1568" y="1846"/>
                      <a:pt x="2483" y="4085"/>
                      <a:pt x="2442" y="6356"/>
                    </a:cubicBezTo>
                    <a:cubicBezTo>
                      <a:pt x="2441" y="6400"/>
                      <a:pt x="2475" y="6422"/>
                      <a:pt x="2509" y="6422"/>
                    </a:cubicBezTo>
                    <a:cubicBezTo>
                      <a:pt x="2543" y="6422"/>
                      <a:pt x="2578" y="6400"/>
                      <a:pt x="2578" y="6356"/>
                    </a:cubicBezTo>
                    <a:cubicBezTo>
                      <a:pt x="2590" y="5642"/>
                      <a:pt x="2513" y="4931"/>
                      <a:pt x="2348" y="4236"/>
                    </a:cubicBezTo>
                    <a:cubicBezTo>
                      <a:pt x="1970" y="2644"/>
                      <a:pt x="1146" y="11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335300" y="2994000"/>
                <a:ext cx="112150" cy="45450"/>
              </a:xfrm>
              <a:custGeom>
                <a:avLst/>
                <a:gdLst/>
                <a:ahLst/>
                <a:cxnLst/>
                <a:rect l="l" t="t" r="r" b="b"/>
                <a:pathLst>
                  <a:path w="4486" h="1818" extrusionOk="0">
                    <a:moveTo>
                      <a:pt x="93" y="1"/>
                    </a:moveTo>
                    <a:lnTo>
                      <a:pt x="1" y="1685"/>
                    </a:lnTo>
                    <a:lnTo>
                      <a:pt x="4309" y="1817"/>
                    </a:lnTo>
                    <a:lnTo>
                      <a:pt x="4485" y="154"/>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55650" y="1858525"/>
                <a:ext cx="25425" cy="226525"/>
              </a:xfrm>
              <a:custGeom>
                <a:avLst/>
                <a:gdLst/>
                <a:ahLst/>
                <a:cxnLst/>
                <a:rect l="l" t="t" r="r" b="b"/>
                <a:pathLst>
                  <a:path w="1017" h="9061" extrusionOk="0">
                    <a:moveTo>
                      <a:pt x="907" y="0"/>
                    </a:moveTo>
                    <a:cubicBezTo>
                      <a:pt x="872" y="0"/>
                      <a:pt x="839" y="20"/>
                      <a:pt x="829" y="65"/>
                    </a:cubicBezTo>
                    <a:cubicBezTo>
                      <a:pt x="160" y="2984"/>
                      <a:pt x="0" y="6002"/>
                      <a:pt x="365" y="8975"/>
                    </a:cubicBezTo>
                    <a:cubicBezTo>
                      <a:pt x="372" y="9032"/>
                      <a:pt x="420" y="9061"/>
                      <a:pt x="465" y="9061"/>
                    </a:cubicBezTo>
                    <a:cubicBezTo>
                      <a:pt x="510" y="9061"/>
                      <a:pt x="551" y="9032"/>
                      <a:pt x="543" y="8975"/>
                    </a:cubicBezTo>
                    <a:cubicBezTo>
                      <a:pt x="183" y="6017"/>
                      <a:pt x="336" y="3017"/>
                      <a:pt x="1002" y="113"/>
                    </a:cubicBezTo>
                    <a:cubicBezTo>
                      <a:pt x="1017" y="45"/>
                      <a:pt x="960" y="0"/>
                      <a:pt x="9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64100" y="1870300"/>
                <a:ext cx="38025" cy="87850"/>
              </a:xfrm>
              <a:custGeom>
                <a:avLst/>
                <a:gdLst/>
                <a:ahLst/>
                <a:cxnLst/>
                <a:rect l="l" t="t" r="r" b="b"/>
                <a:pathLst>
                  <a:path w="1521" h="3514" extrusionOk="0">
                    <a:moveTo>
                      <a:pt x="1411" y="1"/>
                    </a:moveTo>
                    <a:cubicBezTo>
                      <a:pt x="1376" y="1"/>
                      <a:pt x="1343" y="20"/>
                      <a:pt x="1335" y="66"/>
                    </a:cubicBezTo>
                    <a:cubicBezTo>
                      <a:pt x="1220" y="681"/>
                      <a:pt x="1105" y="1295"/>
                      <a:pt x="988" y="1911"/>
                    </a:cubicBezTo>
                    <a:cubicBezTo>
                      <a:pt x="900" y="2379"/>
                      <a:pt x="842" y="3335"/>
                      <a:pt x="204" y="3335"/>
                    </a:cubicBezTo>
                    <a:cubicBezTo>
                      <a:pt x="175" y="3335"/>
                      <a:pt x="145" y="3333"/>
                      <a:pt x="113" y="3329"/>
                    </a:cubicBezTo>
                    <a:cubicBezTo>
                      <a:pt x="109" y="3328"/>
                      <a:pt x="104" y="3328"/>
                      <a:pt x="100" y="3328"/>
                    </a:cubicBezTo>
                    <a:cubicBezTo>
                      <a:pt x="0" y="3328"/>
                      <a:pt x="6" y="3494"/>
                      <a:pt x="113" y="3507"/>
                    </a:cubicBezTo>
                    <a:cubicBezTo>
                      <a:pt x="149" y="3512"/>
                      <a:pt x="184" y="3514"/>
                      <a:pt x="217" y="3514"/>
                    </a:cubicBezTo>
                    <a:cubicBezTo>
                      <a:pt x="735" y="3514"/>
                      <a:pt x="967" y="2964"/>
                      <a:pt x="1057" y="2513"/>
                    </a:cubicBezTo>
                    <a:cubicBezTo>
                      <a:pt x="1218" y="1717"/>
                      <a:pt x="1358" y="913"/>
                      <a:pt x="1508" y="114"/>
                    </a:cubicBezTo>
                    <a:cubicBezTo>
                      <a:pt x="1520" y="45"/>
                      <a:pt x="1463" y="1"/>
                      <a:pt x="1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350150" y="1551875"/>
                <a:ext cx="16100" cy="61200"/>
              </a:xfrm>
              <a:custGeom>
                <a:avLst/>
                <a:gdLst/>
                <a:ahLst/>
                <a:cxnLst/>
                <a:rect l="l" t="t" r="r" b="b"/>
                <a:pathLst>
                  <a:path w="644" h="2448" extrusionOk="0">
                    <a:moveTo>
                      <a:pt x="493" y="1"/>
                    </a:moveTo>
                    <a:cubicBezTo>
                      <a:pt x="455" y="1"/>
                      <a:pt x="417" y="26"/>
                      <a:pt x="421" y="75"/>
                    </a:cubicBezTo>
                    <a:cubicBezTo>
                      <a:pt x="496" y="858"/>
                      <a:pt x="362" y="1629"/>
                      <a:pt x="28" y="2340"/>
                    </a:cubicBezTo>
                    <a:cubicBezTo>
                      <a:pt x="1" y="2398"/>
                      <a:pt x="51" y="2448"/>
                      <a:pt x="99" y="2448"/>
                    </a:cubicBezTo>
                    <a:cubicBezTo>
                      <a:pt x="122" y="2448"/>
                      <a:pt x="144" y="2437"/>
                      <a:pt x="157" y="2410"/>
                    </a:cubicBezTo>
                    <a:cubicBezTo>
                      <a:pt x="504" y="1675"/>
                      <a:pt x="644" y="875"/>
                      <a:pt x="569" y="67"/>
                    </a:cubicBezTo>
                    <a:cubicBezTo>
                      <a:pt x="564" y="22"/>
                      <a:pt x="529" y="1"/>
                      <a:pt x="493" y="1"/>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78825" y="1407100"/>
                <a:ext cx="365250" cy="423950"/>
              </a:xfrm>
              <a:custGeom>
                <a:avLst/>
                <a:gdLst/>
                <a:ahLst/>
                <a:cxnLst/>
                <a:rect l="l" t="t" r="r" b="b"/>
                <a:pathLst>
                  <a:path w="14610" h="16958" extrusionOk="0">
                    <a:moveTo>
                      <a:pt x="9582" y="0"/>
                    </a:moveTo>
                    <a:lnTo>
                      <a:pt x="6985" y="38"/>
                    </a:lnTo>
                    <a:cubicBezTo>
                      <a:pt x="6985" y="38"/>
                      <a:pt x="6074" y="386"/>
                      <a:pt x="5024" y="769"/>
                    </a:cubicBezTo>
                    <a:cubicBezTo>
                      <a:pt x="4443" y="984"/>
                      <a:pt x="3820" y="1207"/>
                      <a:pt x="3286" y="1389"/>
                    </a:cubicBezTo>
                    <a:cubicBezTo>
                      <a:pt x="3286" y="1389"/>
                      <a:pt x="2820" y="2881"/>
                      <a:pt x="2920" y="5162"/>
                    </a:cubicBezTo>
                    <a:cubicBezTo>
                      <a:pt x="3020" y="7441"/>
                      <a:pt x="1817" y="12701"/>
                      <a:pt x="0" y="14026"/>
                    </a:cubicBezTo>
                    <a:cubicBezTo>
                      <a:pt x="0" y="14026"/>
                      <a:pt x="2725" y="16958"/>
                      <a:pt x="8102" y="16958"/>
                    </a:cubicBezTo>
                    <a:cubicBezTo>
                      <a:pt x="9214" y="16958"/>
                      <a:pt x="10440" y="16832"/>
                      <a:pt x="11778" y="16530"/>
                    </a:cubicBezTo>
                    <a:cubicBezTo>
                      <a:pt x="11778" y="16530"/>
                      <a:pt x="10618" y="14055"/>
                      <a:pt x="11539" y="10811"/>
                    </a:cubicBezTo>
                    <a:cubicBezTo>
                      <a:pt x="12459" y="7568"/>
                      <a:pt x="14610" y="4218"/>
                      <a:pt x="14426" y="3223"/>
                    </a:cubicBezTo>
                    <a:cubicBezTo>
                      <a:pt x="14278" y="2417"/>
                      <a:pt x="12352" y="1329"/>
                      <a:pt x="10975" y="646"/>
                    </a:cubicBezTo>
                    <a:cubicBezTo>
                      <a:pt x="10190" y="257"/>
                      <a:pt x="9582" y="0"/>
                      <a:pt x="9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57650" y="1423875"/>
                <a:ext cx="200875" cy="69575"/>
              </a:xfrm>
              <a:custGeom>
                <a:avLst/>
                <a:gdLst/>
                <a:ahLst/>
                <a:cxnLst/>
                <a:rect l="l" t="t" r="r" b="b"/>
                <a:pathLst>
                  <a:path w="8035" h="2783" extrusionOk="0">
                    <a:moveTo>
                      <a:pt x="7870" y="0"/>
                    </a:moveTo>
                    <a:cubicBezTo>
                      <a:pt x="7549" y="1362"/>
                      <a:pt x="6270" y="2335"/>
                      <a:pt x="4873" y="2550"/>
                    </a:cubicBezTo>
                    <a:cubicBezTo>
                      <a:pt x="4630" y="2587"/>
                      <a:pt x="4388" y="2605"/>
                      <a:pt x="4148" y="2605"/>
                    </a:cubicBezTo>
                    <a:cubicBezTo>
                      <a:pt x="2661" y="2605"/>
                      <a:pt x="1250" y="1925"/>
                      <a:pt x="41" y="1077"/>
                    </a:cubicBezTo>
                    <a:cubicBezTo>
                      <a:pt x="28" y="1134"/>
                      <a:pt x="14" y="1197"/>
                      <a:pt x="1" y="1266"/>
                    </a:cubicBezTo>
                    <a:cubicBezTo>
                      <a:pt x="1228" y="2119"/>
                      <a:pt x="2658" y="2783"/>
                      <a:pt x="4155" y="2783"/>
                    </a:cubicBezTo>
                    <a:cubicBezTo>
                      <a:pt x="4474" y="2783"/>
                      <a:pt x="4795" y="2752"/>
                      <a:pt x="5119" y="2688"/>
                    </a:cubicBezTo>
                    <a:cubicBezTo>
                      <a:pt x="6485" y="2415"/>
                      <a:pt x="7697" y="1416"/>
                      <a:pt x="8035" y="83"/>
                    </a:cubicBezTo>
                    <a:cubicBezTo>
                      <a:pt x="7979" y="54"/>
                      <a:pt x="7923" y="27"/>
                      <a:pt x="7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32050" y="1498975"/>
                <a:ext cx="90700" cy="161000"/>
              </a:xfrm>
              <a:custGeom>
                <a:avLst/>
                <a:gdLst/>
                <a:ahLst/>
                <a:cxnLst/>
                <a:rect l="l" t="t" r="r" b="b"/>
                <a:pathLst>
                  <a:path w="3628" h="6440" extrusionOk="0">
                    <a:moveTo>
                      <a:pt x="1629" y="1"/>
                    </a:moveTo>
                    <a:cubicBezTo>
                      <a:pt x="1553" y="1"/>
                      <a:pt x="1503" y="118"/>
                      <a:pt x="1583" y="171"/>
                    </a:cubicBezTo>
                    <a:cubicBezTo>
                      <a:pt x="2811" y="950"/>
                      <a:pt x="3430" y="2557"/>
                      <a:pt x="2999" y="3956"/>
                    </a:cubicBezTo>
                    <a:cubicBezTo>
                      <a:pt x="2600" y="5239"/>
                      <a:pt x="1370" y="6148"/>
                      <a:pt x="54" y="6256"/>
                    </a:cubicBezTo>
                    <a:cubicBezTo>
                      <a:pt x="37" y="6317"/>
                      <a:pt x="18" y="6380"/>
                      <a:pt x="1" y="6440"/>
                    </a:cubicBezTo>
                    <a:cubicBezTo>
                      <a:pt x="1416" y="6354"/>
                      <a:pt x="2746" y="5377"/>
                      <a:pt x="3171" y="4004"/>
                    </a:cubicBezTo>
                    <a:cubicBezTo>
                      <a:pt x="3628" y="2527"/>
                      <a:pt x="2968" y="837"/>
                      <a:pt x="1675" y="16"/>
                    </a:cubicBezTo>
                    <a:cubicBezTo>
                      <a:pt x="1659" y="5"/>
                      <a:pt x="1643"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92100" y="1520950"/>
                <a:ext cx="300175" cy="240450"/>
              </a:xfrm>
              <a:custGeom>
                <a:avLst/>
                <a:gdLst/>
                <a:ahLst/>
                <a:cxnLst/>
                <a:rect l="l" t="t" r="r" b="b"/>
                <a:pathLst>
                  <a:path w="12007" h="9618" extrusionOk="0">
                    <a:moveTo>
                      <a:pt x="10089" y="1"/>
                    </a:moveTo>
                    <a:cubicBezTo>
                      <a:pt x="9986" y="1"/>
                      <a:pt x="9883" y="9"/>
                      <a:pt x="9782" y="25"/>
                    </a:cubicBezTo>
                    <a:cubicBezTo>
                      <a:pt x="8706" y="194"/>
                      <a:pt x="7894" y="1059"/>
                      <a:pt x="7330" y="1934"/>
                    </a:cubicBezTo>
                    <a:cubicBezTo>
                      <a:pt x="6613" y="3046"/>
                      <a:pt x="6189" y="4310"/>
                      <a:pt x="5658" y="5517"/>
                    </a:cubicBezTo>
                    <a:cubicBezTo>
                      <a:pt x="5165" y="6635"/>
                      <a:pt x="4558" y="7765"/>
                      <a:pt x="3595" y="8548"/>
                    </a:cubicBezTo>
                    <a:cubicBezTo>
                      <a:pt x="2930" y="9088"/>
                      <a:pt x="2083" y="9438"/>
                      <a:pt x="1233" y="9438"/>
                    </a:cubicBezTo>
                    <a:cubicBezTo>
                      <a:pt x="865" y="9438"/>
                      <a:pt x="497" y="9372"/>
                      <a:pt x="143" y="9229"/>
                    </a:cubicBezTo>
                    <a:cubicBezTo>
                      <a:pt x="131" y="9224"/>
                      <a:pt x="119" y="9221"/>
                      <a:pt x="109" y="9221"/>
                    </a:cubicBezTo>
                    <a:cubicBezTo>
                      <a:pt x="27" y="9221"/>
                      <a:pt x="1" y="9362"/>
                      <a:pt x="95" y="9401"/>
                    </a:cubicBezTo>
                    <a:cubicBezTo>
                      <a:pt x="462" y="9550"/>
                      <a:pt x="846" y="9618"/>
                      <a:pt x="1230" y="9618"/>
                    </a:cubicBezTo>
                    <a:cubicBezTo>
                      <a:pt x="1999" y="9618"/>
                      <a:pt x="2769" y="9346"/>
                      <a:pt x="3409" y="8910"/>
                    </a:cubicBezTo>
                    <a:cubicBezTo>
                      <a:pt x="5391" y="7560"/>
                      <a:pt x="5940" y="5020"/>
                      <a:pt x="6941" y="2994"/>
                    </a:cubicBezTo>
                    <a:cubicBezTo>
                      <a:pt x="7459" y="1947"/>
                      <a:pt x="8176" y="790"/>
                      <a:pt x="9312" y="339"/>
                    </a:cubicBezTo>
                    <a:cubicBezTo>
                      <a:pt x="9551" y="244"/>
                      <a:pt x="9815" y="197"/>
                      <a:pt x="10080" y="197"/>
                    </a:cubicBezTo>
                    <a:cubicBezTo>
                      <a:pt x="10888" y="197"/>
                      <a:pt x="11702" y="640"/>
                      <a:pt x="11825" y="1517"/>
                    </a:cubicBezTo>
                    <a:lnTo>
                      <a:pt x="11823" y="1515"/>
                    </a:lnTo>
                    <a:lnTo>
                      <a:pt x="11823" y="1515"/>
                    </a:lnTo>
                    <a:cubicBezTo>
                      <a:pt x="11830" y="1561"/>
                      <a:pt x="11861" y="1581"/>
                      <a:pt x="11896" y="1581"/>
                    </a:cubicBezTo>
                    <a:cubicBezTo>
                      <a:pt x="11948" y="1581"/>
                      <a:pt x="12007" y="1536"/>
                      <a:pt x="11997" y="1467"/>
                    </a:cubicBezTo>
                    <a:cubicBezTo>
                      <a:pt x="11869" y="560"/>
                      <a:pt x="10961" y="1"/>
                      <a:pt x="10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321000" y="1657425"/>
                <a:ext cx="125775" cy="173625"/>
              </a:xfrm>
              <a:custGeom>
                <a:avLst/>
                <a:gdLst/>
                <a:ahLst/>
                <a:cxnLst/>
                <a:rect l="l" t="t" r="r" b="b"/>
                <a:pathLst>
                  <a:path w="5031" h="6945" extrusionOk="0">
                    <a:moveTo>
                      <a:pt x="3828" y="1"/>
                    </a:moveTo>
                    <a:cubicBezTo>
                      <a:pt x="3343" y="1"/>
                      <a:pt x="2858" y="96"/>
                      <a:pt x="2405" y="282"/>
                    </a:cubicBezTo>
                    <a:cubicBezTo>
                      <a:pt x="947" y="883"/>
                      <a:pt x="47" y="2425"/>
                      <a:pt x="204" y="3992"/>
                    </a:cubicBezTo>
                    <a:cubicBezTo>
                      <a:pt x="337" y="5300"/>
                      <a:pt x="1223" y="6432"/>
                      <a:pt x="2410" y="6944"/>
                    </a:cubicBezTo>
                    <a:cubicBezTo>
                      <a:pt x="2577" y="6944"/>
                      <a:pt x="2746" y="6942"/>
                      <a:pt x="2919" y="6937"/>
                    </a:cubicBezTo>
                    <a:cubicBezTo>
                      <a:pt x="1114" y="6430"/>
                      <a:pt x="1" y="4550"/>
                      <a:pt x="490" y="2728"/>
                    </a:cubicBezTo>
                    <a:cubicBezTo>
                      <a:pt x="904" y="1182"/>
                      <a:pt x="2322" y="183"/>
                      <a:pt x="3841" y="183"/>
                    </a:cubicBezTo>
                    <a:cubicBezTo>
                      <a:pt x="4186" y="183"/>
                      <a:pt x="4537" y="235"/>
                      <a:pt x="4883" y="344"/>
                    </a:cubicBezTo>
                    <a:cubicBezTo>
                      <a:pt x="4893" y="347"/>
                      <a:pt x="4902" y="348"/>
                      <a:pt x="4911" y="348"/>
                    </a:cubicBezTo>
                    <a:cubicBezTo>
                      <a:pt x="5001" y="348"/>
                      <a:pt x="5030" y="202"/>
                      <a:pt x="4931" y="169"/>
                    </a:cubicBezTo>
                    <a:cubicBezTo>
                      <a:pt x="4572" y="57"/>
                      <a:pt x="4200" y="1"/>
                      <a:pt x="3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21725" y="1767650"/>
                <a:ext cx="118725" cy="61050"/>
              </a:xfrm>
              <a:custGeom>
                <a:avLst/>
                <a:gdLst/>
                <a:ahLst/>
                <a:cxnLst/>
                <a:rect l="l" t="t" r="r" b="b"/>
                <a:pathLst>
                  <a:path w="4749" h="2442" extrusionOk="0">
                    <a:moveTo>
                      <a:pt x="1522" y="0"/>
                    </a:moveTo>
                    <a:cubicBezTo>
                      <a:pt x="967" y="0"/>
                      <a:pt x="436" y="208"/>
                      <a:pt x="49" y="726"/>
                    </a:cubicBezTo>
                    <a:cubicBezTo>
                      <a:pt x="0" y="791"/>
                      <a:pt x="63" y="855"/>
                      <a:pt x="129" y="855"/>
                    </a:cubicBezTo>
                    <a:cubicBezTo>
                      <a:pt x="156" y="855"/>
                      <a:pt x="184" y="844"/>
                      <a:pt x="204" y="817"/>
                    </a:cubicBezTo>
                    <a:cubicBezTo>
                      <a:pt x="549" y="354"/>
                      <a:pt x="1019" y="173"/>
                      <a:pt x="1513" y="173"/>
                    </a:cubicBezTo>
                    <a:cubicBezTo>
                      <a:pt x="2183" y="173"/>
                      <a:pt x="2897" y="507"/>
                      <a:pt x="3400" y="928"/>
                    </a:cubicBezTo>
                    <a:cubicBezTo>
                      <a:pt x="3815" y="1275"/>
                      <a:pt x="4160" y="1701"/>
                      <a:pt x="4419" y="2175"/>
                    </a:cubicBezTo>
                    <a:cubicBezTo>
                      <a:pt x="4457" y="2246"/>
                      <a:pt x="4501" y="2328"/>
                      <a:pt x="4545" y="2416"/>
                    </a:cubicBezTo>
                    <a:cubicBezTo>
                      <a:pt x="4613" y="2426"/>
                      <a:pt x="4680" y="2434"/>
                      <a:pt x="4749" y="2441"/>
                    </a:cubicBezTo>
                    <a:cubicBezTo>
                      <a:pt x="4739" y="2420"/>
                      <a:pt x="4730" y="2399"/>
                      <a:pt x="4720" y="2378"/>
                    </a:cubicBezTo>
                    <a:cubicBezTo>
                      <a:pt x="4434" y="1745"/>
                      <a:pt x="3997" y="1177"/>
                      <a:pt x="3454" y="742"/>
                    </a:cubicBezTo>
                    <a:cubicBezTo>
                      <a:pt x="2919" y="312"/>
                      <a:pt x="2202" y="0"/>
                      <a:pt x="1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435300" y="1568350"/>
                <a:ext cx="50225" cy="168950"/>
              </a:xfrm>
              <a:custGeom>
                <a:avLst/>
                <a:gdLst/>
                <a:ahLst/>
                <a:cxnLst/>
                <a:rect l="l" t="t" r="r" b="b"/>
                <a:pathLst>
                  <a:path w="2009" h="6758" extrusionOk="0">
                    <a:moveTo>
                      <a:pt x="1913" y="1"/>
                    </a:moveTo>
                    <a:cubicBezTo>
                      <a:pt x="1894" y="1"/>
                      <a:pt x="1875" y="9"/>
                      <a:pt x="1861" y="30"/>
                    </a:cubicBezTo>
                    <a:cubicBezTo>
                      <a:pt x="1199" y="1025"/>
                      <a:pt x="802" y="2203"/>
                      <a:pt x="505" y="3352"/>
                    </a:cubicBezTo>
                    <a:cubicBezTo>
                      <a:pt x="228" y="4426"/>
                      <a:pt x="0" y="5574"/>
                      <a:pt x="62" y="6690"/>
                    </a:cubicBezTo>
                    <a:cubicBezTo>
                      <a:pt x="64" y="6735"/>
                      <a:pt x="102" y="6758"/>
                      <a:pt x="136" y="6758"/>
                    </a:cubicBezTo>
                    <a:cubicBezTo>
                      <a:pt x="169" y="6758"/>
                      <a:pt x="199" y="6737"/>
                      <a:pt x="196" y="6696"/>
                    </a:cubicBezTo>
                    <a:cubicBezTo>
                      <a:pt x="134" y="5591"/>
                      <a:pt x="359" y="4457"/>
                      <a:pt x="633" y="3393"/>
                    </a:cubicBezTo>
                    <a:cubicBezTo>
                      <a:pt x="927" y="2255"/>
                      <a:pt x="1318" y="1089"/>
                      <a:pt x="1974" y="103"/>
                    </a:cubicBezTo>
                    <a:cubicBezTo>
                      <a:pt x="2008" y="52"/>
                      <a:pt x="1961" y="1"/>
                      <a:pt x="1913"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91575" y="1498025"/>
                <a:ext cx="66450" cy="146725"/>
              </a:xfrm>
              <a:custGeom>
                <a:avLst/>
                <a:gdLst/>
                <a:ahLst/>
                <a:cxnLst/>
                <a:rect l="l" t="t" r="r" b="b"/>
                <a:pathLst>
                  <a:path w="2658" h="5869" extrusionOk="0">
                    <a:moveTo>
                      <a:pt x="2414" y="0"/>
                    </a:moveTo>
                    <a:lnTo>
                      <a:pt x="2414" y="0"/>
                    </a:lnTo>
                    <a:cubicBezTo>
                      <a:pt x="2414" y="0"/>
                      <a:pt x="2414" y="15"/>
                      <a:pt x="2416" y="44"/>
                    </a:cubicBezTo>
                    <a:lnTo>
                      <a:pt x="2416" y="44"/>
                    </a:lnTo>
                    <a:cubicBezTo>
                      <a:pt x="2415" y="15"/>
                      <a:pt x="2414" y="0"/>
                      <a:pt x="2414" y="0"/>
                    </a:cubicBezTo>
                    <a:close/>
                    <a:moveTo>
                      <a:pt x="2416" y="44"/>
                    </a:moveTo>
                    <a:cubicBezTo>
                      <a:pt x="2418" y="243"/>
                      <a:pt x="2365" y="1091"/>
                      <a:pt x="1374" y="2148"/>
                    </a:cubicBezTo>
                    <a:cubicBezTo>
                      <a:pt x="1" y="3612"/>
                      <a:pt x="1888" y="5346"/>
                      <a:pt x="2291" y="5841"/>
                    </a:cubicBezTo>
                    <a:cubicBezTo>
                      <a:pt x="2306" y="5860"/>
                      <a:pt x="2320" y="5869"/>
                      <a:pt x="2334" y="5869"/>
                    </a:cubicBezTo>
                    <a:cubicBezTo>
                      <a:pt x="2658" y="5869"/>
                      <a:pt x="2439" y="584"/>
                      <a:pt x="2416"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353100" y="1414050"/>
                <a:ext cx="207525" cy="450700"/>
              </a:xfrm>
              <a:custGeom>
                <a:avLst/>
                <a:gdLst/>
                <a:ahLst/>
                <a:cxnLst/>
                <a:rect l="l" t="t" r="r" b="b"/>
                <a:pathLst>
                  <a:path w="8301"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cubicBezTo>
                      <a:pt x="6286" y="16182"/>
                      <a:pt x="5972" y="15298"/>
                      <a:pt x="5613" y="14203"/>
                    </a:cubicBezTo>
                    <a:cubicBezTo>
                      <a:pt x="4867" y="11930"/>
                      <a:pt x="5866" y="7811"/>
                      <a:pt x="7084" y="6622"/>
                    </a:cubicBezTo>
                    <a:cubicBezTo>
                      <a:pt x="8301" y="5435"/>
                      <a:pt x="8230" y="3016"/>
                      <a:pt x="7508" y="2030"/>
                    </a:cubicBezTo>
                    <a:cubicBezTo>
                      <a:pt x="7023" y="1362"/>
                      <a:pt x="5241" y="672"/>
                      <a:pt x="4138" y="292"/>
                    </a:cubicBezTo>
                    <a:cubicBezTo>
                      <a:pt x="3609" y="111"/>
                      <a:pt x="3236" y="0"/>
                      <a:pt x="3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90500" y="1641475"/>
                <a:ext cx="59050" cy="15500"/>
              </a:xfrm>
              <a:custGeom>
                <a:avLst/>
                <a:gdLst/>
                <a:ahLst/>
                <a:cxnLst/>
                <a:rect l="l" t="t" r="r" b="b"/>
                <a:pathLst>
                  <a:path w="2362" h="620" extrusionOk="0">
                    <a:moveTo>
                      <a:pt x="129" y="1"/>
                    </a:moveTo>
                    <a:cubicBezTo>
                      <a:pt x="51" y="1"/>
                      <a:pt x="1" y="119"/>
                      <a:pt x="83" y="170"/>
                    </a:cubicBezTo>
                    <a:cubicBezTo>
                      <a:pt x="574" y="468"/>
                      <a:pt x="1121" y="620"/>
                      <a:pt x="1682" y="620"/>
                    </a:cubicBezTo>
                    <a:cubicBezTo>
                      <a:pt x="1872" y="620"/>
                      <a:pt x="2063" y="602"/>
                      <a:pt x="2254" y="567"/>
                    </a:cubicBezTo>
                    <a:cubicBezTo>
                      <a:pt x="2362" y="547"/>
                      <a:pt x="2324" y="391"/>
                      <a:pt x="2224" y="391"/>
                    </a:cubicBezTo>
                    <a:cubicBezTo>
                      <a:pt x="2218" y="391"/>
                      <a:pt x="2212" y="392"/>
                      <a:pt x="2206" y="393"/>
                    </a:cubicBezTo>
                    <a:cubicBezTo>
                      <a:pt x="2030" y="425"/>
                      <a:pt x="1853" y="441"/>
                      <a:pt x="1678" y="441"/>
                    </a:cubicBezTo>
                    <a:cubicBezTo>
                      <a:pt x="1151" y="441"/>
                      <a:pt x="635" y="296"/>
                      <a:pt x="173" y="15"/>
                    </a:cubicBezTo>
                    <a:lnTo>
                      <a:pt x="175" y="15"/>
                    </a:lnTo>
                    <a:cubicBezTo>
                      <a:pt x="159" y="5"/>
                      <a:pt x="143" y="1"/>
                      <a:pt x="12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53100" y="1414050"/>
                <a:ext cx="159575" cy="450700"/>
              </a:xfrm>
              <a:custGeom>
                <a:avLst/>
                <a:gdLst/>
                <a:ahLst/>
                <a:cxnLst/>
                <a:rect l="l" t="t" r="r" b="b"/>
                <a:pathLst>
                  <a:path w="6383" h="18028" extrusionOk="0">
                    <a:moveTo>
                      <a:pt x="3236" y="0"/>
                    </a:moveTo>
                    <a:lnTo>
                      <a:pt x="3236" y="0"/>
                    </a:lnTo>
                    <a:cubicBezTo>
                      <a:pt x="4063" y="1036"/>
                      <a:pt x="3591" y="4128"/>
                      <a:pt x="2112" y="5575"/>
                    </a:cubicBezTo>
                    <a:cubicBezTo>
                      <a:pt x="633" y="7021"/>
                      <a:pt x="1953" y="9618"/>
                      <a:pt x="1182" y="11583"/>
                    </a:cubicBezTo>
                    <a:cubicBezTo>
                      <a:pt x="411" y="13545"/>
                      <a:pt x="0" y="17727"/>
                      <a:pt x="934" y="17811"/>
                    </a:cubicBezTo>
                    <a:cubicBezTo>
                      <a:pt x="1658" y="17875"/>
                      <a:pt x="2878" y="18027"/>
                      <a:pt x="4157" y="18027"/>
                    </a:cubicBezTo>
                    <a:cubicBezTo>
                      <a:pt x="4525" y="18027"/>
                      <a:pt x="4898" y="18015"/>
                      <a:pt x="5266" y="17984"/>
                    </a:cubicBezTo>
                    <a:cubicBezTo>
                      <a:pt x="6119" y="17911"/>
                      <a:pt x="6382" y="17508"/>
                      <a:pt x="6332" y="16821"/>
                    </a:cubicBezTo>
                    <a:lnTo>
                      <a:pt x="6332" y="16821"/>
                    </a:lnTo>
                    <a:cubicBezTo>
                      <a:pt x="5731" y="17304"/>
                      <a:pt x="4536" y="17427"/>
                      <a:pt x="3476" y="17427"/>
                    </a:cubicBezTo>
                    <a:cubicBezTo>
                      <a:pt x="2377" y="17427"/>
                      <a:pt x="1422" y="17295"/>
                      <a:pt x="1422" y="17295"/>
                    </a:cubicBezTo>
                    <a:cubicBezTo>
                      <a:pt x="802" y="16672"/>
                      <a:pt x="1193" y="14017"/>
                      <a:pt x="1832" y="12593"/>
                    </a:cubicBezTo>
                    <a:cubicBezTo>
                      <a:pt x="2471" y="11172"/>
                      <a:pt x="2041" y="8454"/>
                      <a:pt x="2239" y="7050"/>
                    </a:cubicBezTo>
                    <a:cubicBezTo>
                      <a:pt x="2438" y="5648"/>
                      <a:pt x="3683" y="4926"/>
                      <a:pt x="4182" y="2858"/>
                    </a:cubicBezTo>
                    <a:cubicBezTo>
                      <a:pt x="4464" y="1688"/>
                      <a:pt x="4318" y="823"/>
                      <a:pt x="4138" y="292"/>
                    </a:cubicBezTo>
                    <a:cubicBezTo>
                      <a:pt x="3609" y="111"/>
                      <a:pt x="3236" y="0"/>
                      <a:pt x="3236"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635" y="540"/>
                      <a:pt x="5017" y="689"/>
                      <a:pt x="4559" y="762"/>
                    </a:cubicBezTo>
                    <a:cubicBezTo>
                      <a:pt x="3494" y="931"/>
                      <a:pt x="3640" y="1911"/>
                      <a:pt x="3511" y="3187"/>
                    </a:cubicBezTo>
                    <a:cubicBezTo>
                      <a:pt x="3381" y="4462"/>
                      <a:pt x="1449" y="5435"/>
                      <a:pt x="1785" y="6789"/>
                    </a:cubicBezTo>
                    <a:cubicBezTo>
                      <a:pt x="2123" y="8143"/>
                      <a:pt x="2992" y="8268"/>
                      <a:pt x="2781" y="9258"/>
                    </a:cubicBezTo>
                    <a:cubicBezTo>
                      <a:pt x="2625" y="9979"/>
                      <a:pt x="1183" y="11591"/>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7"/>
                      <a:pt x="7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06475" y="1464025"/>
                <a:ext cx="43725" cy="71350"/>
              </a:xfrm>
              <a:custGeom>
                <a:avLst/>
                <a:gdLst/>
                <a:ahLst/>
                <a:cxnLst/>
                <a:rect l="l" t="t" r="r" b="b"/>
                <a:pathLst>
                  <a:path w="1749" h="2854" extrusionOk="0">
                    <a:moveTo>
                      <a:pt x="1662" y="1"/>
                    </a:moveTo>
                    <a:cubicBezTo>
                      <a:pt x="1617" y="1"/>
                      <a:pt x="1568" y="29"/>
                      <a:pt x="1563" y="86"/>
                    </a:cubicBezTo>
                    <a:cubicBezTo>
                      <a:pt x="1459" y="1122"/>
                      <a:pt x="916" y="2068"/>
                      <a:pt x="78" y="2682"/>
                    </a:cubicBezTo>
                    <a:cubicBezTo>
                      <a:pt x="0" y="2737"/>
                      <a:pt x="49" y="2854"/>
                      <a:pt x="121" y="2854"/>
                    </a:cubicBezTo>
                    <a:cubicBezTo>
                      <a:pt x="136" y="2854"/>
                      <a:pt x="152" y="2849"/>
                      <a:pt x="168" y="2837"/>
                    </a:cubicBezTo>
                    <a:cubicBezTo>
                      <a:pt x="1062" y="2181"/>
                      <a:pt x="1630" y="1189"/>
                      <a:pt x="1743" y="86"/>
                    </a:cubicBezTo>
                    <a:cubicBezTo>
                      <a:pt x="1749" y="29"/>
                      <a:pt x="1707" y="1"/>
                      <a:pt x="1662"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13225" y="1616550"/>
                <a:ext cx="49550" cy="14125"/>
              </a:xfrm>
              <a:custGeom>
                <a:avLst/>
                <a:gdLst/>
                <a:ahLst/>
                <a:cxnLst/>
                <a:rect l="l" t="t" r="r" b="b"/>
                <a:pathLst>
                  <a:path w="1982" h="565" extrusionOk="0">
                    <a:moveTo>
                      <a:pt x="127" y="0"/>
                    </a:moveTo>
                    <a:cubicBezTo>
                      <a:pt x="50" y="0"/>
                      <a:pt x="0" y="118"/>
                      <a:pt x="82" y="170"/>
                    </a:cubicBezTo>
                    <a:cubicBezTo>
                      <a:pt x="509" y="433"/>
                      <a:pt x="979" y="564"/>
                      <a:pt x="1467" y="564"/>
                    </a:cubicBezTo>
                    <a:cubicBezTo>
                      <a:pt x="1601" y="564"/>
                      <a:pt x="1737" y="554"/>
                      <a:pt x="1874" y="534"/>
                    </a:cubicBezTo>
                    <a:cubicBezTo>
                      <a:pt x="1982" y="518"/>
                      <a:pt x="1943" y="360"/>
                      <a:pt x="1842" y="360"/>
                    </a:cubicBezTo>
                    <a:cubicBezTo>
                      <a:pt x="1836" y="360"/>
                      <a:pt x="1831" y="361"/>
                      <a:pt x="1826" y="362"/>
                    </a:cubicBezTo>
                    <a:cubicBezTo>
                      <a:pt x="1705" y="379"/>
                      <a:pt x="1586" y="388"/>
                      <a:pt x="1467" y="388"/>
                    </a:cubicBezTo>
                    <a:cubicBezTo>
                      <a:pt x="1010" y="388"/>
                      <a:pt x="570" y="260"/>
                      <a:pt x="172" y="14"/>
                    </a:cubicBezTo>
                    <a:cubicBezTo>
                      <a:pt x="157" y="5"/>
                      <a:pt x="141" y="0"/>
                      <a:pt x="127"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50275" y="1412075"/>
                <a:ext cx="188800" cy="411150"/>
              </a:xfrm>
              <a:custGeom>
                <a:avLst/>
                <a:gdLst/>
                <a:ahLst/>
                <a:cxnLst/>
                <a:rect l="l" t="t" r="r" b="b"/>
                <a:pathLst>
                  <a:path w="7552" h="16446" extrusionOk="0">
                    <a:moveTo>
                      <a:pt x="7551" y="1"/>
                    </a:moveTo>
                    <a:cubicBezTo>
                      <a:pt x="7551" y="1"/>
                      <a:pt x="6924" y="194"/>
                      <a:pt x="6189" y="390"/>
                    </a:cubicBezTo>
                    <a:cubicBezTo>
                      <a:pt x="5708" y="1042"/>
                      <a:pt x="5100" y="2114"/>
                      <a:pt x="5244" y="3227"/>
                    </a:cubicBezTo>
                    <a:cubicBezTo>
                      <a:pt x="5476" y="5019"/>
                      <a:pt x="4369" y="6256"/>
                      <a:pt x="4344" y="7591"/>
                    </a:cubicBezTo>
                    <a:cubicBezTo>
                      <a:pt x="4319" y="8926"/>
                      <a:pt x="3128" y="14169"/>
                      <a:pt x="3373" y="15220"/>
                    </a:cubicBezTo>
                    <a:cubicBezTo>
                      <a:pt x="3373" y="15220"/>
                      <a:pt x="1273" y="14236"/>
                      <a:pt x="450" y="12791"/>
                    </a:cubicBezTo>
                    <a:cubicBezTo>
                      <a:pt x="176" y="13240"/>
                      <a:pt x="1" y="13633"/>
                      <a:pt x="28" y="13900"/>
                    </a:cubicBezTo>
                    <a:cubicBezTo>
                      <a:pt x="128" y="14886"/>
                      <a:pt x="3302" y="16250"/>
                      <a:pt x="4187" y="16446"/>
                    </a:cubicBezTo>
                    <a:cubicBezTo>
                      <a:pt x="4187" y="16446"/>
                      <a:pt x="4369" y="11428"/>
                      <a:pt x="4802" y="9847"/>
                    </a:cubicBezTo>
                    <a:cubicBezTo>
                      <a:pt x="5339" y="7881"/>
                      <a:pt x="5092" y="7037"/>
                      <a:pt x="5790" y="5560"/>
                    </a:cubicBezTo>
                    <a:cubicBezTo>
                      <a:pt x="6488" y="4084"/>
                      <a:pt x="5059" y="1959"/>
                      <a:pt x="7551"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458700" y="1456625"/>
                <a:ext cx="256400" cy="485000"/>
              </a:xfrm>
              <a:custGeom>
                <a:avLst/>
                <a:gdLst/>
                <a:ahLst/>
                <a:cxnLst/>
                <a:rect l="l" t="t" r="r" b="b"/>
                <a:pathLst>
                  <a:path w="10256" h="19400" extrusionOk="0">
                    <a:moveTo>
                      <a:pt x="2952" y="1"/>
                    </a:moveTo>
                    <a:cubicBezTo>
                      <a:pt x="2952" y="1"/>
                      <a:pt x="1092" y="3643"/>
                      <a:pt x="885" y="6258"/>
                    </a:cubicBezTo>
                    <a:cubicBezTo>
                      <a:pt x="787" y="7486"/>
                      <a:pt x="4251" y="10282"/>
                      <a:pt x="4217" y="10697"/>
                    </a:cubicBezTo>
                    <a:cubicBezTo>
                      <a:pt x="4174" y="11226"/>
                      <a:pt x="2364" y="13029"/>
                      <a:pt x="1182" y="14332"/>
                    </a:cubicBezTo>
                    <a:cubicBezTo>
                      <a:pt x="0" y="15634"/>
                      <a:pt x="783" y="16018"/>
                      <a:pt x="1333" y="17773"/>
                    </a:cubicBezTo>
                    <a:cubicBezTo>
                      <a:pt x="1658" y="18807"/>
                      <a:pt x="2193" y="19400"/>
                      <a:pt x="2880" y="19400"/>
                    </a:cubicBezTo>
                    <a:cubicBezTo>
                      <a:pt x="3359" y="19400"/>
                      <a:pt x="3912" y="19112"/>
                      <a:pt x="4518" y="18485"/>
                    </a:cubicBezTo>
                    <a:cubicBezTo>
                      <a:pt x="5676" y="17284"/>
                      <a:pt x="6729" y="15899"/>
                      <a:pt x="8582" y="13662"/>
                    </a:cubicBezTo>
                    <a:cubicBezTo>
                      <a:pt x="8889" y="13290"/>
                      <a:pt x="9150" y="12970"/>
                      <a:pt x="9361" y="12674"/>
                    </a:cubicBezTo>
                    <a:cubicBezTo>
                      <a:pt x="10200" y="11497"/>
                      <a:pt x="10255" y="10727"/>
                      <a:pt x="9402" y="8823"/>
                    </a:cubicBezTo>
                    <a:cubicBezTo>
                      <a:pt x="9179" y="8324"/>
                      <a:pt x="8893" y="7746"/>
                      <a:pt x="8542" y="7064"/>
                    </a:cubicBezTo>
                    <a:cubicBezTo>
                      <a:pt x="6430" y="2949"/>
                      <a:pt x="2952" y="1"/>
                      <a:pt x="2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663275" y="1677175"/>
                <a:ext cx="51825" cy="96325"/>
              </a:xfrm>
              <a:custGeom>
                <a:avLst/>
                <a:gdLst/>
                <a:ahLst/>
                <a:cxnLst/>
                <a:rect l="l" t="t" r="r" b="b"/>
                <a:pathLst>
                  <a:path w="2073" h="3853" extrusionOk="0">
                    <a:moveTo>
                      <a:pt x="1219" y="1"/>
                    </a:moveTo>
                    <a:lnTo>
                      <a:pt x="1219" y="1"/>
                    </a:lnTo>
                    <a:cubicBezTo>
                      <a:pt x="492" y="432"/>
                      <a:pt x="0" y="2682"/>
                      <a:pt x="1178" y="3852"/>
                    </a:cubicBezTo>
                    <a:cubicBezTo>
                      <a:pt x="2017" y="2675"/>
                      <a:pt x="2072" y="1905"/>
                      <a:pt x="121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473950" y="1459100"/>
                <a:ext cx="58950" cy="67350"/>
              </a:xfrm>
              <a:custGeom>
                <a:avLst/>
                <a:gdLst/>
                <a:ahLst/>
                <a:cxnLst/>
                <a:rect l="l" t="t" r="r" b="b"/>
                <a:pathLst>
                  <a:path w="2358" h="2694" extrusionOk="0">
                    <a:moveTo>
                      <a:pt x="2228" y="1"/>
                    </a:moveTo>
                    <a:cubicBezTo>
                      <a:pt x="2224" y="1"/>
                      <a:pt x="2220" y="1"/>
                      <a:pt x="2216" y="1"/>
                    </a:cubicBezTo>
                    <a:cubicBezTo>
                      <a:pt x="927" y="185"/>
                      <a:pt x="0" y="1315"/>
                      <a:pt x="62" y="2616"/>
                    </a:cubicBezTo>
                    <a:cubicBezTo>
                      <a:pt x="64" y="2668"/>
                      <a:pt x="105" y="2694"/>
                      <a:pt x="145" y="2694"/>
                    </a:cubicBezTo>
                    <a:cubicBezTo>
                      <a:pt x="185" y="2694"/>
                      <a:pt x="225" y="2668"/>
                      <a:pt x="223" y="2616"/>
                    </a:cubicBezTo>
                    <a:cubicBezTo>
                      <a:pt x="165" y="1381"/>
                      <a:pt x="1038" y="331"/>
                      <a:pt x="2260" y="157"/>
                    </a:cubicBezTo>
                    <a:cubicBezTo>
                      <a:pt x="2357" y="144"/>
                      <a:pt x="2321" y="1"/>
                      <a:pt x="2228"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443700" y="1594675"/>
                <a:ext cx="55000" cy="56750"/>
              </a:xfrm>
              <a:custGeom>
                <a:avLst/>
                <a:gdLst/>
                <a:ahLst/>
                <a:cxnLst/>
                <a:rect l="l" t="t" r="r" b="b"/>
                <a:pathLst>
                  <a:path w="2200" h="2270" extrusionOk="0">
                    <a:moveTo>
                      <a:pt x="128" y="0"/>
                    </a:moveTo>
                    <a:cubicBezTo>
                      <a:pt x="61" y="0"/>
                      <a:pt x="1" y="90"/>
                      <a:pt x="61" y="155"/>
                    </a:cubicBezTo>
                    <a:cubicBezTo>
                      <a:pt x="711" y="851"/>
                      <a:pt x="1362" y="1547"/>
                      <a:pt x="2010" y="2242"/>
                    </a:cubicBezTo>
                    <a:lnTo>
                      <a:pt x="2012" y="2242"/>
                    </a:lnTo>
                    <a:cubicBezTo>
                      <a:pt x="2030" y="2261"/>
                      <a:pt x="2051" y="2270"/>
                      <a:pt x="2071" y="2270"/>
                    </a:cubicBezTo>
                    <a:cubicBezTo>
                      <a:pt x="2138" y="2270"/>
                      <a:pt x="2199" y="2180"/>
                      <a:pt x="2139" y="2115"/>
                    </a:cubicBezTo>
                    <a:cubicBezTo>
                      <a:pt x="1488" y="1419"/>
                      <a:pt x="838" y="724"/>
                      <a:pt x="188" y="28"/>
                    </a:cubicBezTo>
                    <a:cubicBezTo>
                      <a:pt x="170" y="8"/>
                      <a:pt x="149" y="0"/>
                      <a:pt x="128"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62375" y="1697725"/>
                <a:ext cx="58675" cy="28550"/>
              </a:xfrm>
              <a:custGeom>
                <a:avLst/>
                <a:gdLst/>
                <a:ahLst/>
                <a:cxnLst/>
                <a:rect l="l" t="t" r="r" b="b"/>
                <a:pathLst>
                  <a:path w="2347" h="1142" extrusionOk="0">
                    <a:moveTo>
                      <a:pt x="2225" y="1"/>
                    </a:moveTo>
                    <a:cubicBezTo>
                      <a:pt x="2216" y="1"/>
                      <a:pt x="2207" y="2"/>
                      <a:pt x="2197" y="5"/>
                    </a:cubicBezTo>
                    <a:cubicBezTo>
                      <a:pt x="1453" y="237"/>
                      <a:pt x="747" y="562"/>
                      <a:pt x="83" y="974"/>
                    </a:cubicBezTo>
                    <a:cubicBezTo>
                      <a:pt x="1" y="1024"/>
                      <a:pt x="51" y="1142"/>
                      <a:pt x="129" y="1142"/>
                    </a:cubicBezTo>
                    <a:cubicBezTo>
                      <a:pt x="143" y="1142"/>
                      <a:pt x="159" y="1137"/>
                      <a:pt x="175" y="1128"/>
                    </a:cubicBezTo>
                    <a:cubicBezTo>
                      <a:pt x="823" y="725"/>
                      <a:pt x="1514" y="406"/>
                      <a:pt x="2245" y="178"/>
                    </a:cubicBezTo>
                    <a:cubicBezTo>
                      <a:pt x="2346" y="147"/>
                      <a:pt x="2315" y="1"/>
                      <a:pt x="2225"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0750" y="1695225"/>
                <a:ext cx="20600" cy="20075"/>
              </a:xfrm>
              <a:custGeom>
                <a:avLst/>
                <a:gdLst/>
                <a:ahLst/>
                <a:cxnLst/>
                <a:rect l="l" t="t" r="r" b="b"/>
                <a:pathLst>
                  <a:path w="824" h="803" extrusionOk="0">
                    <a:moveTo>
                      <a:pt x="690" y="1"/>
                    </a:moveTo>
                    <a:cubicBezTo>
                      <a:pt x="669" y="1"/>
                      <a:pt x="648" y="8"/>
                      <a:pt x="629" y="25"/>
                    </a:cubicBezTo>
                    <a:cubicBezTo>
                      <a:pt x="420" y="215"/>
                      <a:pt x="228" y="422"/>
                      <a:pt x="54" y="644"/>
                    </a:cubicBezTo>
                    <a:cubicBezTo>
                      <a:pt x="0" y="713"/>
                      <a:pt x="60" y="803"/>
                      <a:pt x="122" y="803"/>
                    </a:cubicBezTo>
                    <a:cubicBezTo>
                      <a:pt x="143" y="803"/>
                      <a:pt x="163" y="793"/>
                      <a:pt x="180" y="771"/>
                    </a:cubicBezTo>
                    <a:cubicBezTo>
                      <a:pt x="355" y="548"/>
                      <a:pt x="547" y="341"/>
                      <a:pt x="758" y="151"/>
                    </a:cubicBezTo>
                    <a:lnTo>
                      <a:pt x="756" y="151"/>
                    </a:lnTo>
                    <a:cubicBezTo>
                      <a:pt x="823" y="90"/>
                      <a:pt x="761" y="1"/>
                      <a:pt x="690"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490675" y="1809575"/>
                <a:ext cx="78575" cy="117100"/>
              </a:xfrm>
              <a:custGeom>
                <a:avLst/>
                <a:gdLst/>
                <a:ahLst/>
                <a:cxnLst/>
                <a:rect l="l" t="t" r="r" b="b"/>
                <a:pathLst>
                  <a:path w="3143" h="4684" extrusionOk="0">
                    <a:moveTo>
                      <a:pt x="144" y="0"/>
                    </a:moveTo>
                    <a:cubicBezTo>
                      <a:pt x="58" y="0"/>
                      <a:pt x="1" y="122"/>
                      <a:pt x="93" y="162"/>
                    </a:cubicBezTo>
                    <a:cubicBezTo>
                      <a:pt x="920" y="525"/>
                      <a:pt x="1627" y="1115"/>
                      <a:pt x="2128" y="1867"/>
                    </a:cubicBezTo>
                    <a:cubicBezTo>
                      <a:pt x="2368" y="2228"/>
                      <a:pt x="2560" y="2621"/>
                      <a:pt x="2692" y="3036"/>
                    </a:cubicBezTo>
                    <a:cubicBezTo>
                      <a:pt x="2840" y="3498"/>
                      <a:pt x="2999" y="4094"/>
                      <a:pt x="2759" y="4547"/>
                    </a:cubicBezTo>
                    <a:cubicBezTo>
                      <a:pt x="2722" y="4619"/>
                      <a:pt x="2785" y="4684"/>
                      <a:pt x="2845" y="4684"/>
                    </a:cubicBezTo>
                    <a:cubicBezTo>
                      <a:pt x="2872" y="4684"/>
                      <a:pt x="2898" y="4671"/>
                      <a:pt x="2915" y="4639"/>
                    </a:cubicBezTo>
                    <a:cubicBezTo>
                      <a:pt x="3143" y="4206"/>
                      <a:pt x="3055" y="3697"/>
                      <a:pt x="2938" y="3243"/>
                    </a:cubicBezTo>
                    <a:cubicBezTo>
                      <a:pt x="2821" y="2778"/>
                      <a:pt x="2629" y="2332"/>
                      <a:pt x="2377" y="1925"/>
                    </a:cubicBezTo>
                    <a:cubicBezTo>
                      <a:pt x="1859" y="1081"/>
                      <a:pt x="1092" y="406"/>
                      <a:pt x="183" y="9"/>
                    </a:cubicBezTo>
                    <a:cubicBezTo>
                      <a:pt x="169" y="3"/>
                      <a:pt x="156" y="0"/>
                      <a:pt x="144" y="0"/>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398950" y="1856475"/>
                <a:ext cx="121975" cy="100000"/>
              </a:xfrm>
              <a:custGeom>
                <a:avLst/>
                <a:gdLst/>
                <a:ahLst/>
                <a:cxnLst/>
                <a:rect l="l" t="t" r="r" b="b"/>
                <a:pathLst>
                  <a:path w="4879" h="4000" extrusionOk="0">
                    <a:moveTo>
                      <a:pt x="2980" y="1"/>
                    </a:moveTo>
                    <a:cubicBezTo>
                      <a:pt x="2917" y="1"/>
                      <a:pt x="2862" y="11"/>
                      <a:pt x="2820" y="35"/>
                    </a:cubicBezTo>
                    <a:cubicBezTo>
                      <a:pt x="2478" y="229"/>
                      <a:pt x="194" y="1489"/>
                      <a:pt x="35" y="1913"/>
                    </a:cubicBezTo>
                    <a:cubicBezTo>
                      <a:pt x="1" y="2004"/>
                      <a:pt x="64" y="2040"/>
                      <a:pt x="184" y="2040"/>
                    </a:cubicBezTo>
                    <a:cubicBezTo>
                      <a:pt x="621" y="2040"/>
                      <a:pt x="1809" y="1568"/>
                      <a:pt x="1809" y="1568"/>
                    </a:cubicBezTo>
                    <a:lnTo>
                      <a:pt x="1809" y="1568"/>
                    </a:lnTo>
                    <a:cubicBezTo>
                      <a:pt x="1809" y="1568"/>
                      <a:pt x="200" y="2731"/>
                      <a:pt x="464" y="2967"/>
                    </a:cubicBezTo>
                    <a:cubicBezTo>
                      <a:pt x="491" y="2990"/>
                      <a:pt x="535" y="3001"/>
                      <a:pt x="590" y="3001"/>
                    </a:cubicBezTo>
                    <a:cubicBezTo>
                      <a:pt x="1078" y="3001"/>
                      <a:pt x="2524" y="2174"/>
                      <a:pt x="2525" y="2174"/>
                    </a:cubicBezTo>
                    <a:lnTo>
                      <a:pt x="2525" y="2174"/>
                    </a:lnTo>
                    <a:cubicBezTo>
                      <a:pt x="2524" y="2174"/>
                      <a:pt x="1523" y="3108"/>
                      <a:pt x="1491" y="3390"/>
                    </a:cubicBezTo>
                    <a:cubicBezTo>
                      <a:pt x="1482" y="3465"/>
                      <a:pt x="1522" y="3496"/>
                      <a:pt x="1594" y="3496"/>
                    </a:cubicBezTo>
                    <a:cubicBezTo>
                      <a:pt x="1971" y="3496"/>
                      <a:pt x="3234" y="2650"/>
                      <a:pt x="3234" y="2650"/>
                    </a:cubicBezTo>
                    <a:lnTo>
                      <a:pt x="3234" y="2650"/>
                    </a:lnTo>
                    <a:cubicBezTo>
                      <a:pt x="3234" y="2650"/>
                      <a:pt x="2697" y="3761"/>
                      <a:pt x="2860" y="3945"/>
                    </a:cubicBezTo>
                    <a:cubicBezTo>
                      <a:pt x="2894" y="3983"/>
                      <a:pt x="2977" y="4000"/>
                      <a:pt x="3087" y="4000"/>
                    </a:cubicBezTo>
                    <a:cubicBezTo>
                      <a:pt x="3513" y="4000"/>
                      <a:pt x="4343" y="3752"/>
                      <a:pt x="4285" y="3550"/>
                    </a:cubicBezTo>
                    <a:cubicBezTo>
                      <a:pt x="4249" y="3424"/>
                      <a:pt x="4152" y="3390"/>
                      <a:pt x="4048" y="3390"/>
                    </a:cubicBezTo>
                    <a:cubicBezTo>
                      <a:pt x="3928" y="3390"/>
                      <a:pt x="3797" y="3435"/>
                      <a:pt x="3738" y="3435"/>
                    </a:cubicBezTo>
                    <a:cubicBezTo>
                      <a:pt x="3727" y="3435"/>
                      <a:pt x="3719" y="3434"/>
                      <a:pt x="3714" y="3431"/>
                    </a:cubicBezTo>
                    <a:cubicBezTo>
                      <a:pt x="3647" y="3387"/>
                      <a:pt x="4773" y="3059"/>
                      <a:pt x="4826" y="2629"/>
                    </a:cubicBezTo>
                    <a:cubicBezTo>
                      <a:pt x="4878" y="2199"/>
                      <a:pt x="4285" y="521"/>
                      <a:pt x="4285" y="521"/>
                    </a:cubicBezTo>
                    <a:lnTo>
                      <a:pt x="4284" y="521"/>
                    </a:lnTo>
                    <a:cubicBezTo>
                      <a:pt x="4284" y="521"/>
                      <a:pt x="3423" y="1"/>
                      <a:pt x="2980" y="1"/>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395250" y="1133725"/>
                <a:ext cx="141800" cy="105200"/>
              </a:xfrm>
              <a:custGeom>
                <a:avLst/>
                <a:gdLst/>
                <a:ahLst/>
                <a:cxnLst/>
                <a:rect l="l" t="t" r="r" b="b"/>
                <a:pathLst>
                  <a:path w="5672" h="4208" extrusionOk="0">
                    <a:moveTo>
                      <a:pt x="2797" y="1"/>
                    </a:moveTo>
                    <a:cubicBezTo>
                      <a:pt x="1018" y="1"/>
                      <a:pt x="0" y="2471"/>
                      <a:pt x="1658" y="3682"/>
                    </a:cubicBezTo>
                    <a:cubicBezTo>
                      <a:pt x="1734" y="3740"/>
                      <a:pt x="1817" y="3795"/>
                      <a:pt x="1901" y="3853"/>
                    </a:cubicBezTo>
                    <a:cubicBezTo>
                      <a:pt x="2273" y="4100"/>
                      <a:pt x="2628" y="4207"/>
                      <a:pt x="2954" y="4207"/>
                    </a:cubicBezTo>
                    <a:cubicBezTo>
                      <a:pt x="4754" y="4207"/>
                      <a:pt x="5671" y="955"/>
                      <a:pt x="3609" y="166"/>
                    </a:cubicBezTo>
                    <a:cubicBezTo>
                      <a:pt x="3570" y="151"/>
                      <a:pt x="3532" y="137"/>
                      <a:pt x="3495" y="124"/>
                    </a:cubicBezTo>
                    <a:cubicBezTo>
                      <a:pt x="3253" y="39"/>
                      <a:pt x="3019" y="1"/>
                      <a:pt x="2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339525" y="1308725"/>
                <a:ext cx="89750" cy="131550"/>
              </a:xfrm>
              <a:custGeom>
                <a:avLst/>
                <a:gdLst/>
                <a:ahLst/>
                <a:cxnLst/>
                <a:rect l="l" t="t" r="r" b="b"/>
                <a:pathLst>
                  <a:path w="3590" h="5262" extrusionOk="0">
                    <a:moveTo>
                      <a:pt x="3263" y="1"/>
                    </a:moveTo>
                    <a:lnTo>
                      <a:pt x="724" y="1259"/>
                    </a:lnTo>
                    <a:lnTo>
                      <a:pt x="530" y="2057"/>
                    </a:lnTo>
                    <a:lnTo>
                      <a:pt x="254" y="3197"/>
                    </a:lnTo>
                    <a:lnTo>
                      <a:pt x="0" y="4240"/>
                    </a:lnTo>
                    <a:cubicBezTo>
                      <a:pt x="218" y="5007"/>
                      <a:pt x="758" y="5261"/>
                      <a:pt x="1358" y="5261"/>
                    </a:cubicBezTo>
                    <a:cubicBezTo>
                      <a:pt x="2289" y="5261"/>
                      <a:pt x="3362" y="4649"/>
                      <a:pt x="3589" y="4394"/>
                    </a:cubicBezTo>
                    <a:lnTo>
                      <a:pt x="3263" y="1"/>
                    </a:ln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342200" y="1340950"/>
                <a:ext cx="63475" cy="62825"/>
              </a:xfrm>
              <a:custGeom>
                <a:avLst/>
                <a:gdLst/>
                <a:ahLst/>
                <a:cxnLst/>
                <a:rect l="l" t="t" r="r" b="b"/>
                <a:pathLst>
                  <a:path w="2539" h="2513" extrusionOk="0">
                    <a:moveTo>
                      <a:pt x="2539" y="1"/>
                    </a:moveTo>
                    <a:lnTo>
                      <a:pt x="423" y="768"/>
                    </a:lnTo>
                    <a:lnTo>
                      <a:pt x="1" y="2508"/>
                    </a:lnTo>
                    <a:cubicBezTo>
                      <a:pt x="16" y="2511"/>
                      <a:pt x="32" y="2512"/>
                      <a:pt x="49" y="2512"/>
                    </a:cubicBezTo>
                    <a:cubicBezTo>
                      <a:pt x="422" y="2512"/>
                      <a:pt x="1430" y="1842"/>
                      <a:pt x="2539" y="1"/>
                    </a:cubicBez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302275" y="1200750"/>
                <a:ext cx="175950" cy="164400"/>
              </a:xfrm>
              <a:custGeom>
                <a:avLst/>
                <a:gdLst/>
                <a:ahLst/>
                <a:cxnLst/>
                <a:rect l="l" t="t" r="r" b="b"/>
                <a:pathLst>
                  <a:path w="7038" h="6576" extrusionOk="0">
                    <a:moveTo>
                      <a:pt x="2779" y="0"/>
                    </a:moveTo>
                    <a:cubicBezTo>
                      <a:pt x="2006" y="0"/>
                      <a:pt x="1250" y="266"/>
                      <a:pt x="667" y="777"/>
                    </a:cubicBezTo>
                    <a:cubicBezTo>
                      <a:pt x="641" y="800"/>
                      <a:pt x="616" y="823"/>
                      <a:pt x="591" y="848"/>
                    </a:cubicBezTo>
                    <a:lnTo>
                      <a:pt x="589" y="848"/>
                    </a:lnTo>
                    <a:cubicBezTo>
                      <a:pt x="196" y="1375"/>
                      <a:pt x="545" y="2190"/>
                      <a:pt x="332" y="3606"/>
                    </a:cubicBezTo>
                    <a:cubicBezTo>
                      <a:pt x="1" y="5827"/>
                      <a:pt x="702" y="6575"/>
                      <a:pt x="2310" y="6575"/>
                    </a:cubicBezTo>
                    <a:cubicBezTo>
                      <a:pt x="2351" y="6575"/>
                      <a:pt x="2392" y="6575"/>
                      <a:pt x="2434" y="6574"/>
                    </a:cubicBezTo>
                    <a:cubicBezTo>
                      <a:pt x="2902" y="6564"/>
                      <a:pt x="3831" y="6263"/>
                      <a:pt x="4400" y="5595"/>
                    </a:cubicBezTo>
                    <a:cubicBezTo>
                      <a:pt x="5039" y="4849"/>
                      <a:pt x="5283" y="4596"/>
                      <a:pt x="5563" y="3806"/>
                    </a:cubicBezTo>
                    <a:cubicBezTo>
                      <a:pt x="5964" y="2670"/>
                      <a:pt x="7038" y="199"/>
                      <a:pt x="2935" y="4"/>
                    </a:cubicBezTo>
                    <a:cubicBezTo>
                      <a:pt x="2883" y="1"/>
                      <a:pt x="2831" y="0"/>
                      <a:pt x="2779"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334000" y="1276350"/>
                <a:ext cx="15675" cy="28300"/>
              </a:xfrm>
              <a:custGeom>
                <a:avLst/>
                <a:gdLst/>
                <a:ahLst/>
                <a:cxnLst/>
                <a:rect l="l" t="t" r="r" b="b"/>
                <a:pathLst>
                  <a:path w="627" h="1132" extrusionOk="0">
                    <a:moveTo>
                      <a:pt x="549" y="0"/>
                    </a:moveTo>
                    <a:cubicBezTo>
                      <a:pt x="514" y="0"/>
                      <a:pt x="484" y="26"/>
                      <a:pt x="478" y="62"/>
                    </a:cubicBezTo>
                    <a:lnTo>
                      <a:pt x="423" y="457"/>
                    </a:lnTo>
                    <a:lnTo>
                      <a:pt x="62" y="534"/>
                    </a:lnTo>
                    <a:cubicBezTo>
                      <a:pt x="35" y="540"/>
                      <a:pt x="14" y="561"/>
                      <a:pt x="7" y="586"/>
                    </a:cubicBezTo>
                    <a:cubicBezTo>
                      <a:pt x="1" y="613"/>
                      <a:pt x="8" y="642"/>
                      <a:pt x="30" y="659"/>
                    </a:cubicBezTo>
                    <a:cubicBezTo>
                      <a:pt x="158" y="774"/>
                      <a:pt x="381" y="995"/>
                      <a:pt x="423" y="1089"/>
                    </a:cubicBezTo>
                    <a:cubicBezTo>
                      <a:pt x="432" y="1112"/>
                      <a:pt x="455" y="1127"/>
                      <a:pt x="478" y="1131"/>
                    </a:cubicBezTo>
                    <a:cubicBezTo>
                      <a:pt x="482" y="1131"/>
                      <a:pt x="485" y="1131"/>
                      <a:pt x="488" y="1131"/>
                    </a:cubicBezTo>
                    <a:cubicBezTo>
                      <a:pt x="499" y="1131"/>
                      <a:pt x="509" y="1129"/>
                      <a:pt x="519" y="1125"/>
                    </a:cubicBezTo>
                    <a:cubicBezTo>
                      <a:pt x="553" y="1110"/>
                      <a:pt x="571" y="1067"/>
                      <a:pt x="553" y="1031"/>
                    </a:cubicBezTo>
                    <a:cubicBezTo>
                      <a:pt x="507" y="924"/>
                      <a:pt x="338" y="753"/>
                      <a:pt x="227" y="647"/>
                    </a:cubicBezTo>
                    <a:lnTo>
                      <a:pt x="501" y="588"/>
                    </a:lnTo>
                    <a:cubicBezTo>
                      <a:pt x="530" y="580"/>
                      <a:pt x="553" y="557"/>
                      <a:pt x="557" y="528"/>
                    </a:cubicBezTo>
                    <a:lnTo>
                      <a:pt x="620" y="81"/>
                    </a:lnTo>
                    <a:cubicBezTo>
                      <a:pt x="626" y="43"/>
                      <a:pt x="599" y="7"/>
                      <a:pt x="559" y="1"/>
                    </a:cubicBezTo>
                    <a:cubicBezTo>
                      <a:pt x="556" y="0"/>
                      <a:pt x="552"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362500" y="1273900"/>
                <a:ext cx="7875" cy="10125"/>
              </a:xfrm>
              <a:custGeom>
                <a:avLst/>
                <a:gdLst/>
                <a:ahLst/>
                <a:cxnLst/>
                <a:rect l="l" t="t" r="r" b="b"/>
                <a:pathLst>
                  <a:path w="315" h="405" extrusionOk="0">
                    <a:moveTo>
                      <a:pt x="151" y="1"/>
                    </a:moveTo>
                    <a:cubicBezTo>
                      <a:pt x="150" y="1"/>
                      <a:pt x="148" y="1"/>
                      <a:pt x="146" y="1"/>
                    </a:cubicBezTo>
                    <a:cubicBezTo>
                      <a:pt x="64" y="5"/>
                      <a:pt x="0" y="99"/>
                      <a:pt x="6" y="210"/>
                    </a:cubicBezTo>
                    <a:cubicBezTo>
                      <a:pt x="12" y="319"/>
                      <a:pt x="82" y="404"/>
                      <a:pt x="162" y="404"/>
                    </a:cubicBezTo>
                    <a:cubicBezTo>
                      <a:pt x="164" y="404"/>
                      <a:pt x="165" y="404"/>
                      <a:pt x="167" y="404"/>
                    </a:cubicBezTo>
                    <a:cubicBezTo>
                      <a:pt x="252" y="400"/>
                      <a:pt x="315" y="306"/>
                      <a:pt x="309" y="195"/>
                    </a:cubicBezTo>
                    <a:cubicBezTo>
                      <a:pt x="302" y="86"/>
                      <a:pt x="23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328925" y="1273150"/>
                <a:ext cx="7900" cy="10100"/>
              </a:xfrm>
              <a:custGeom>
                <a:avLst/>
                <a:gdLst/>
                <a:ahLst/>
                <a:cxnLst/>
                <a:rect l="l" t="t" r="r" b="b"/>
                <a:pathLst>
                  <a:path w="316" h="404" extrusionOk="0">
                    <a:moveTo>
                      <a:pt x="156" y="0"/>
                    </a:moveTo>
                    <a:cubicBezTo>
                      <a:pt x="153" y="0"/>
                      <a:pt x="151" y="0"/>
                      <a:pt x="148" y="0"/>
                    </a:cubicBezTo>
                    <a:cubicBezTo>
                      <a:pt x="64" y="4"/>
                      <a:pt x="0" y="98"/>
                      <a:pt x="8" y="209"/>
                    </a:cubicBezTo>
                    <a:cubicBezTo>
                      <a:pt x="14" y="318"/>
                      <a:pt x="82" y="403"/>
                      <a:pt x="164" y="403"/>
                    </a:cubicBezTo>
                    <a:cubicBezTo>
                      <a:pt x="166" y="403"/>
                      <a:pt x="167" y="403"/>
                      <a:pt x="169" y="403"/>
                    </a:cubicBezTo>
                    <a:cubicBezTo>
                      <a:pt x="252" y="397"/>
                      <a:pt x="315" y="303"/>
                      <a:pt x="309" y="194"/>
                    </a:cubicBezTo>
                    <a:cubicBezTo>
                      <a:pt x="304" y="86"/>
                      <a:pt x="23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335650" y="1333750"/>
                <a:ext cx="15575" cy="5350"/>
              </a:xfrm>
              <a:custGeom>
                <a:avLst/>
                <a:gdLst/>
                <a:ahLst/>
                <a:cxnLst/>
                <a:rect l="l" t="t" r="r" b="b"/>
                <a:pathLst>
                  <a:path w="623" h="214" extrusionOk="0">
                    <a:moveTo>
                      <a:pt x="514" y="0"/>
                    </a:moveTo>
                    <a:cubicBezTo>
                      <a:pt x="499" y="0"/>
                      <a:pt x="484" y="5"/>
                      <a:pt x="470" y="16"/>
                    </a:cubicBezTo>
                    <a:cubicBezTo>
                      <a:pt x="423" y="54"/>
                      <a:pt x="370" y="69"/>
                      <a:pt x="317" y="69"/>
                    </a:cubicBezTo>
                    <a:cubicBezTo>
                      <a:pt x="253" y="69"/>
                      <a:pt x="188" y="48"/>
                      <a:pt x="127" y="22"/>
                    </a:cubicBezTo>
                    <a:cubicBezTo>
                      <a:pt x="116" y="18"/>
                      <a:pt x="106" y="15"/>
                      <a:pt x="97" y="15"/>
                    </a:cubicBezTo>
                    <a:cubicBezTo>
                      <a:pt x="30" y="15"/>
                      <a:pt x="1" y="126"/>
                      <a:pt x="77" y="158"/>
                    </a:cubicBezTo>
                    <a:cubicBezTo>
                      <a:pt x="155" y="193"/>
                      <a:pt x="237" y="214"/>
                      <a:pt x="318" y="214"/>
                    </a:cubicBezTo>
                    <a:cubicBezTo>
                      <a:pt x="404" y="214"/>
                      <a:pt x="488" y="189"/>
                      <a:pt x="564" y="130"/>
                    </a:cubicBezTo>
                    <a:cubicBezTo>
                      <a:pt x="623" y="82"/>
                      <a:pt x="573" y="0"/>
                      <a:pt x="514"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367000" y="1291825"/>
                <a:ext cx="21700" cy="11200"/>
              </a:xfrm>
              <a:custGeom>
                <a:avLst/>
                <a:gdLst/>
                <a:ahLst/>
                <a:cxnLst/>
                <a:rect l="l" t="t" r="r" b="b"/>
                <a:pathLst>
                  <a:path w="868" h="448" extrusionOk="0">
                    <a:moveTo>
                      <a:pt x="386" y="1"/>
                    </a:moveTo>
                    <a:cubicBezTo>
                      <a:pt x="183" y="1"/>
                      <a:pt x="21" y="78"/>
                      <a:pt x="10" y="188"/>
                    </a:cubicBezTo>
                    <a:cubicBezTo>
                      <a:pt x="1" y="310"/>
                      <a:pt x="181" y="425"/>
                      <a:pt x="415" y="445"/>
                    </a:cubicBezTo>
                    <a:cubicBezTo>
                      <a:pt x="438" y="446"/>
                      <a:pt x="460" y="447"/>
                      <a:pt x="482" y="447"/>
                    </a:cubicBezTo>
                    <a:cubicBezTo>
                      <a:pt x="686" y="447"/>
                      <a:pt x="848" y="370"/>
                      <a:pt x="858" y="260"/>
                    </a:cubicBezTo>
                    <a:cubicBezTo>
                      <a:pt x="868" y="138"/>
                      <a:pt x="687" y="23"/>
                      <a:pt x="453" y="3"/>
                    </a:cubicBezTo>
                    <a:cubicBezTo>
                      <a:pt x="430" y="2"/>
                      <a:pt x="408" y="1"/>
                      <a:pt x="386" y="1"/>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309550" y="1289775"/>
                <a:ext cx="18350" cy="11200"/>
              </a:xfrm>
              <a:custGeom>
                <a:avLst/>
                <a:gdLst/>
                <a:ahLst/>
                <a:cxnLst/>
                <a:rect l="l" t="t" r="r" b="b"/>
                <a:pathLst>
                  <a:path w="734" h="448" extrusionOk="0">
                    <a:moveTo>
                      <a:pt x="249" y="0"/>
                    </a:moveTo>
                    <a:cubicBezTo>
                      <a:pt x="173" y="0"/>
                      <a:pt x="102" y="10"/>
                      <a:pt x="43" y="30"/>
                    </a:cubicBezTo>
                    <a:cubicBezTo>
                      <a:pt x="43" y="36"/>
                      <a:pt x="43" y="39"/>
                      <a:pt x="41" y="43"/>
                    </a:cubicBezTo>
                    <a:cubicBezTo>
                      <a:pt x="25" y="153"/>
                      <a:pt x="12" y="260"/>
                      <a:pt x="0" y="364"/>
                    </a:cubicBezTo>
                    <a:cubicBezTo>
                      <a:pt x="71" y="406"/>
                      <a:pt x="169" y="436"/>
                      <a:pt x="281" y="444"/>
                    </a:cubicBezTo>
                    <a:cubicBezTo>
                      <a:pt x="305" y="446"/>
                      <a:pt x="329" y="447"/>
                      <a:pt x="353" y="447"/>
                    </a:cubicBezTo>
                    <a:cubicBezTo>
                      <a:pt x="554" y="447"/>
                      <a:pt x="713" y="370"/>
                      <a:pt x="722" y="260"/>
                    </a:cubicBezTo>
                    <a:cubicBezTo>
                      <a:pt x="733" y="139"/>
                      <a:pt x="551" y="24"/>
                      <a:pt x="317" y="3"/>
                    </a:cubicBezTo>
                    <a:cubicBezTo>
                      <a:pt x="294" y="1"/>
                      <a:pt x="272" y="0"/>
                      <a:pt x="249" y="0"/>
                    </a:cubicBezTo>
                    <a:close/>
                  </a:path>
                </a:pathLst>
              </a:custGeom>
              <a:solidFill>
                <a:srgbClr val="99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301400" y="1186300"/>
                <a:ext cx="161300" cy="121875"/>
              </a:xfrm>
              <a:custGeom>
                <a:avLst/>
                <a:gdLst/>
                <a:ahLst/>
                <a:cxnLst/>
                <a:rect l="l" t="t" r="r" b="b"/>
                <a:pathLst>
                  <a:path w="6452" h="4875" extrusionOk="0">
                    <a:moveTo>
                      <a:pt x="2848" y="0"/>
                    </a:moveTo>
                    <a:cubicBezTo>
                      <a:pt x="2057" y="0"/>
                      <a:pt x="1247" y="257"/>
                      <a:pt x="526" y="923"/>
                    </a:cubicBezTo>
                    <a:cubicBezTo>
                      <a:pt x="1" y="1521"/>
                      <a:pt x="278" y="2768"/>
                      <a:pt x="394" y="2768"/>
                    </a:cubicBezTo>
                    <a:cubicBezTo>
                      <a:pt x="413" y="2768"/>
                      <a:pt x="428" y="2736"/>
                      <a:pt x="434" y="2663"/>
                    </a:cubicBezTo>
                    <a:cubicBezTo>
                      <a:pt x="520" y="1673"/>
                      <a:pt x="997" y="1098"/>
                      <a:pt x="1310" y="1098"/>
                    </a:cubicBezTo>
                    <a:cubicBezTo>
                      <a:pt x="1387" y="1098"/>
                      <a:pt x="1453" y="1132"/>
                      <a:pt x="1502" y="1203"/>
                    </a:cubicBezTo>
                    <a:cubicBezTo>
                      <a:pt x="1502" y="1203"/>
                      <a:pt x="3400" y="3506"/>
                      <a:pt x="4760" y="3506"/>
                    </a:cubicBezTo>
                    <a:cubicBezTo>
                      <a:pt x="4773" y="3506"/>
                      <a:pt x="4787" y="3506"/>
                      <a:pt x="4800" y="3505"/>
                    </a:cubicBezTo>
                    <a:cubicBezTo>
                      <a:pt x="4800" y="3505"/>
                      <a:pt x="5013" y="4533"/>
                      <a:pt x="5765" y="4875"/>
                    </a:cubicBezTo>
                    <a:cubicBezTo>
                      <a:pt x="6344" y="3758"/>
                      <a:pt x="6451" y="2289"/>
                      <a:pt x="5861" y="1171"/>
                    </a:cubicBezTo>
                    <a:cubicBezTo>
                      <a:pt x="5127" y="552"/>
                      <a:pt x="4008" y="0"/>
                      <a:pt x="2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17675" y="1166375"/>
                <a:ext cx="66825" cy="70425"/>
              </a:xfrm>
              <a:custGeom>
                <a:avLst/>
                <a:gdLst/>
                <a:ahLst/>
                <a:cxnLst/>
                <a:rect l="l" t="t" r="r" b="b"/>
                <a:pathLst>
                  <a:path w="2673" h="2817" extrusionOk="0">
                    <a:moveTo>
                      <a:pt x="129" y="0"/>
                    </a:moveTo>
                    <a:cubicBezTo>
                      <a:pt x="35" y="0"/>
                      <a:pt x="1" y="144"/>
                      <a:pt x="99" y="163"/>
                    </a:cubicBezTo>
                    <a:lnTo>
                      <a:pt x="101" y="163"/>
                    </a:lnTo>
                    <a:cubicBezTo>
                      <a:pt x="1340" y="379"/>
                      <a:pt x="2437" y="1444"/>
                      <a:pt x="2504" y="2737"/>
                    </a:cubicBezTo>
                    <a:cubicBezTo>
                      <a:pt x="2507" y="2790"/>
                      <a:pt x="2550" y="2817"/>
                      <a:pt x="2592" y="2817"/>
                    </a:cubicBezTo>
                    <a:cubicBezTo>
                      <a:pt x="2633" y="2817"/>
                      <a:pt x="2672" y="2790"/>
                      <a:pt x="2669" y="2737"/>
                    </a:cubicBezTo>
                    <a:cubicBezTo>
                      <a:pt x="2600" y="1375"/>
                      <a:pt x="1459" y="232"/>
                      <a:pt x="145" y="1"/>
                    </a:cubicBezTo>
                    <a:cubicBezTo>
                      <a:pt x="140" y="0"/>
                      <a:pt x="134"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358975" y="1257525"/>
                <a:ext cx="24525" cy="15400"/>
              </a:xfrm>
              <a:custGeom>
                <a:avLst/>
                <a:gdLst/>
                <a:ahLst/>
                <a:cxnLst/>
                <a:rect l="l" t="t" r="r" b="b"/>
                <a:pathLst>
                  <a:path w="981" h="616" extrusionOk="0">
                    <a:moveTo>
                      <a:pt x="348" y="1"/>
                    </a:moveTo>
                    <a:cubicBezTo>
                      <a:pt x="287" y="1"/>
                      <a:pt x="226" y="9"/>
                      <a:pt x="164" y="27"/>
                    </a:cubicBezTo>
                    <a:cubicBezTo>
                      <a:pt x="0" y="74"/>
                      <a:pt x="29" y="321"/>
                      <a:pt x="176" y="321"/>
                    </a:cubicBezTo>
                    <a:cubicBezTo>
                      <a:pt x="189" y="321"/>
                      <a:pt x="203" y="319"/>
                      <a:pt x="218" y="315"/>
                    </a:cubicBezTo>
                    <a:cubicBezTo>
                      <a:pt x="259" y="303"/>
                      <a:pt x="302" y="297"/>
                      <a:pt x="346" y="297"/>
                    </a:cubicBezTo>
                    <a:cubicBezTo>
                      <a:pt x="484" y="297"/>
                      <a:pt x="621" y="359"/>
                      <a:pt x="663" y="505"/>
                    </a:cubicBezTo>
                    <a:cubicBezTo>
                      <a:pt x="685" y="581"/>
                      <a:pt x="751" y="616"/>
                      <a:pt x="815" y="616"/>
                    </a:cubicBezTo>
                    <a:cubicBezTo>
                      <a:pt x="899" y="616"/>
                      <a:pt x="980" y="555"/>
                      <a:pt x="951" y="451"/>
                    </a:cubicBezTo>
                    <a:cubicBezTo>
                      <a:pt x="869" y="174"/>
                      <a:pt x="62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314700" y="1253300"/>
                <a:ext cx="25850" cy="14950"/>
              </a:xfrm>
              <a:custGeom>
                <a:avLst/>
                <a:gdLst/>
                <a:ahLst/>
                <a:cxnLst/>
                <a:rect l="l" t="t" r="r" b="b"/>
                <a:pathLst>
                  <a:path w="1034" h="598" extrusionOk="0">
                    <a:moveTo>
                      <a:pt x="694" y="1"/>
                    </a:moveTo>
                    <a:cubicBezTo>
                      <a:pt x="461" y="1"/>
                      <a:pt x="269" y="158"/>
                      <a:pt x="101" y="332"/>
                    </a:cubicBezTo>
                    <a:cubicBezTo>
                      <a:pt x="1" y="437"/>
                      <a:pt x="94" y="598"/>
                      <a:pt x="201" y="598"/>
                    </a:cubicBezTo>
                    <a:cubicBezTo>
                      <a:pt x="231" y="598"/>
                      <a:pt x="262" y="586"/>
                      <a:pt x="289" y="557"/>
                    </a:cubicBezTo>
                    <a:lnTo>
                      <a:pt x="291" y="557"/>
                    </a:lnTo>
                    <a:cubicBezTo>
                      <a:pt x="396" y="445"/>
                      <a:pt x="526" y="293"/>
                      <a:pt x="686" y="293"/>
                    </a:cubicBezTo>
                    <a:cubicBezTo>
                      <a:pt x="714" y="293"/>
                      <a:pt x="742" y="297"/>
                      <a:pt x="771" y="307"/>
                    </a:cubicBezTo>
                    <a:cubicBezTo>
                      <a:pt x="788" y="313"/>
                      <a:pt x="805" y="316"/>
                      <a:pt x="820" y="316"/>
                    </a:cubicBezTo>
                    <a:cubicBezTo>
                      <a:pt x="966" y="316"/>
                      <a:pt x="1034" y="86"/>
                      <a:pt x="873" y="31"/>
                    </a:cubicBezTo>
                    <a:cubicBezTo>
                      <a:pt x="810" y="10"/>
                      <a:pt x="751"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25850" y="1308875"/>
                <a:ext cx="38925" cy="21175"/>
              </a:xfrm>
              <a:custGeom>
                <a:avLst/>
                <a:gdLst/>
                <a:ahLst/>
                <a:cxnLst/>
                <a:rect l="l" t="t" r="r" b="b"/>
                <a:pathLst>
                  <a:path w="1557" h="847" extrusionOk="0">
                    <a:moveTo>
                      <a:pt x="1556" y="0"/>
                    </a:moveTo>
                    <a:lnTo>
                      <a:pt x="1556" y="0"/>
                    </a:lnTo>
                    <a:cubicBezTo>
                      <a:pt x="1175" y="66"/>
                      <a:pt x="860" y="87"/>
                      <a:pt x="616" y="87"/>
                    </a:cubicBezTo>
                    <a:cubicBezTo>
                      <a:pt x="213" y="87"/>
                      <a:pt x="1" y="31"/>
                      <a:pt x="1" y="31"/>
                    </a:cubicBezTo>
                    <a:lnTo>
                      <a:pt x="1" y="31"/>
                    </a:lnTo>
                    <a:cubicBezTo>
                      <a:pt x="1" y="31"/>
                      <a:pt x="22" y="785"/>
                      <a:pt x="653" y="843"/>
                    </a:cubicBezTo>
                    <a:cubicBezTo>
                      <a:pt x="680" y="845"/>
                      <a:pt x="706" y="846"/>
                      <a:pt x="732" y="846"/>
                    </a:cubicBezTo>
                    <a:cubicBezTo>
                      <a:pt x="1409" y="846"/>
                      <a:pt x="1556" y="1"/>
                      <a:pt x="1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398025" y="1268675"/>
                <a:ext cx="49050" cy="55100"/>
              </a:xfrm>
              <a:custGeom>
                <a:avLst/>
                <a:gdLst/>
                <a:ahLst/>
                <a:cxnLst/>
                <a:rect l="l" t="t" r="r" b="b"/>
                <a:pathLst>
                  <a:path w="1962" h="2204" extrusionOk="0">
                    <a:moveTo>
                      <a:pt x="1271" y="0"/>
                    </a:moveTo>
                    <a:cubicBezTo>
                      <a:pt x="908" y="0"/>
                      <a:pt x="506" y="435"/>
                      <a:pt x="277" y="730"/>
                    </a:cubicBezTo>
                    <a:cubicBezTo>
                      <a:pt x="83" y="975"/>
                      <a:pt x="1" y="1296"/>
                      <a:pt x="75" y="1599"/>
                    </a:cubicBezTo>
                    <a:cubicBezTo>
                      <a:pt x="137" y="1848"/>
                      <a:pt x="296" y="2092"/>
                      <a:pt x="651" y="2176"/>
                    </a:cubicBezTo>
                    <a:cubicBezTo>
                      <a:pt x="729" y="2195"/>
                      <a:pt x="804" y="2204"/>
                      <a:pt x="875" y="2204"/>
                    </a:cubicBezTo>
                    <a:cubicBezTo>
                      <a:pt x="1447" y="2204"/>
                      <a:pt x="1773" y="1634"/>
                      <a:pt x="1861" y="1175"/>
                    </a:cubicBezTo>
                    <a:cubicBezTo>
                      <a:pt x="1961" y="657"/>
                      <a:pt x="1936" y="139"/>
                      <a:pt x="1365" y="11"/>
                    </a:cubicBezTo>
                    <a:cubicBezTo>
                      <a:pt x="1334" y="4"/>
                      <a:pt x="1303" y="0"/>
                      <a:pt x="1271" y="0"/>
                    </a:cubicBezTo>
                    <a:close/>
                  </a:path>
                </a:pathLst>
              </a:custGeom>
              <a:solidFill>
                <a:srgbClr val="D17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19125" y="1313750"/>
                <a:ext cx="6800" cy="29025"/>
              </a:xfrm>
              <a:custGeom>
                <a:avLst/>
                <a:gdLst/>
                <a:ahLst/>
                <a:cxnLst/>
                <a:rect l="l" t="t" r="r" b="b"/>
                <a:pathLst>
                  <a:path w="272" h="1161" extrusionOk="0">
                    <a:moveTo>
                      <a:pt x="208" y="0"/>
                    </a:moveTo>
                    <a:cubicBezTo>
                      <a:pt x="181" y="0"/>
                      <a:pt x="157" y="22"/>
                      <a:pt x="152" y="49"/>
                    </a:cubicBezTo>
                    <a:lnTo>
                      <a:pt x="5" y="1096"/>
                    </a:lnTo>
                    <a:cubicBezTo>
                      <a:pt x="1" y="1127"/>
                      <a:pt x="22" y="1156"/>
                      <a:pt x="52" y="1160"/>
                    </a:cubicBezTo>
                    <a:cubicBezTo>
                      <a:pt x="56" y="1160"/>
                      <a:pt x="59" y="1161"/>
                      <a:pt x="62" y="1161"/>
                    </a:cubicBezTo>
                    <a:cubicBezTo>
                      <a:pt x="91" y="1161"/>
                      <a:pt x="114" y="1139"/>
                      <a:pt x="118" y="1112"/>
                    </a:cubicBezTo>
                    <a:lnTo>
                      <a:pt x="267" y="64"/>
                    </a:lnTo>
                    <a:cubicBezTo>
                      <a:pt x="271" y="34"/>
                      <a:pt x="250" y="5"/>
                      <a:pt x="217" y="1"/>
                    </a:cubicBezTo>
                    <a:cubicBezTo>
                      <a:pt x="214" y="1"/>
                      <a:pt x="211"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410025" y="1337225"/>
                <a:ext cx="19825" cy="18575"/>
              </a:xfrm>
              <a:custGeom>
                <a:avLst/>
                <a:gdLst/>
                <a:ahLst/>
                <a:cxnLst/>
                <a:rect l="l" t="t" r="r" b="b"/>
                <a:pathLst>
                  <a:path w="793" h="743" extrusionOk="0">
                    <a:moveTo>
                      <a:pt x="396" y="0"/>
                    </a:moveTo>
                    <a:cubicBezTo>
                      <a:pt x="214" y="0"/>
                      <a:pt x="55" y="133"/>
                      <a:pt x="29" y="319"/>
                    </a:cubicBezTo>
                    <a:cubicBezTo>
                      <a:pt x="0" y="522"/>
                      <a:pt x="140" y="710"/>
                      <a:pt x="344" y="739"/>
                    </a:cubicBezTo>
                    <a:cubicBezTo>
                      <a:pt x="361" y="741"/>
                      <a:pt x="379" y="742"/>
                      <a:pt x="396" y="742"/>
                    </a:cubicBezTo>
                    <a:cubicBezTo>
                      <a:pt x="578" y="742"/>
                      <a:pt x="737" y="608"/>
                      <a:pt x="764" y="422"/>
                    </a:cubicBezTo>
                    <a:cubicBezTo>
                      <a:pt x="792" y="221"/>
                      <a:pt x="650" y="33"/>
                      <a:pt x="449" y="4"/>
                    </a:cubicBezTo>
                    <a:cubicBezTo>
                      <a:pt x="431" y="1"/>
                      <a:pt x="414" y="0"/>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415350" y="1279575"/>
                <a:ext cx="22250" cy="29875"/>
              </a:xfrm>
              <a:custGeom>
                <a:avLst/>
                <a:gdLst/>
                <a:ahLst/>
                <a:cxnLst/>
                <a:rect l="l" t="t" r="r" b="b"/>
                <a:pathLst>
                  <a:path w="890" h="1195" extrusionOk="0">
                    <a:moveTo>
                      <a:pt x="670" y="1"/>
                    </a:moveTo>
                    <a:cubicBezTo>
                      <a:pt x="501" y="1"/>
                      <a:pt x="343" y="103"/>
                      <a:pt x="230" y="238"/>
                    </a:cubicBezTo>
                    <a:cubicBezTo>
                      <a:pt x="21" y="490"/>
                      <a:pt x="0" y="821"/>
                      <a:pt x="21" y="1136"/>
                    </a:cubicBezTo>
                    <a:cubicBezTo>
                      <a:pt x="24" y="1175"/>
                      <a:pt x="55" y="1194"/>
                      <a:pt x="86" y="1194"/>
                    </a:cubicBezTo>
                    <a:cubicBezTo>
                      <a:pt x="120" y="1194"/>
                      <a:pt x="155" y="1172"/>
                      <a:pt x="152" y="1128"/>
                    </a:cubicBezTo>
                    <a:cubicBezTo>
                      <a:pt x="136" y="912"/>
                      <a:pt x="136" y="687"/>
                      <a:pt x="226" y="488"/>
                    </a:cubicBezTo>
                    <a:cubicBezTo>
                      <a:pt x="297" y="334"/>
                      <a:pt x="468" y="127"/>
                      <a:pt x="660" y="127"/>
                    </a:cubicBezTo>
                    <a:cubicBezTo>
                      <a:pt x="693" y="127"/>
                      <a:pt x="726" y="133"/>
                      <a:pt x="760" y="146"/>
                    </a:cubicBezTo>
                    <a:cubicBezTo>
                      <a:pt x="768" y="149"/>
                      <a:pt x="777" y="151"/>
                      <a:pt x="785" y="151"/>
                    </a:cubicBezTo>
                    <a:cubicBezTo>
                      <a:pt x="850" y="151"/>
                      <a:pt x="889" y="57"/>
                      <a:pt x="821" y="29"/>
                    </a:cubicBezTo>
                    <a:cubicBezTo>
                      <a:pt x="771" y="10"/>
                      <a:pt x="7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8"/>
            <p:cNvGrpSpPr/>
            <p:nvPr/>
          </p:nvGrpSpPr>
          <p:grpSpPr>
            <a:xfrm>
              <a:off x="4013670" y="1313512"/>
              <a:ext cx="267669" cy="218487"/>
              <a:chOff x="5717825" y="3704150"/>
              <a:chExt cx="191575" cy="156375"/>
            </a:xfrm>
          </p:grpSpPr>
          <p:sp>
            <p:nvSpPr>
              <p:cNvPr id="531" name="Google Shape;531;p28"/>
              <p:cNvSpPr/>
              <p:nvPr/>
            </p:nvSpPr>
            <p:spPr>
              <a:xfrm>
                <a:off x="5747375" y="3704150"/>
                <a:ext cx="162025" cy="137400"/>
              </a:xfrm>
              <a:custGeom>
                <a:avLst/>
                <a:gdLst/>
                <a:ahLst/>
                <a:cxnLst/>
                <a:rect l="l" t="t" r="r" b="b"/>
                <a:pathLst>
                  <a:path w="6481" h="5496" extrusionOk="0">
                    <a:moveTo>
                      <a:pt x="194" y="0"/>
                    </a:moveTo>
                    <a:cubicBezTo>
                      <a:pt x="87" y="0"/>
                      <a:pt x="0" y="86"/>
                      <a:pt x="0" y="194"/>
                    </a:cubicBezTo>
                    <a:lnTo>
                      <a:pt x="0" y="5302"/>
                    </a:lnTo>
                    <a:cubicBezTo>
                      <a:pt x="0" y="5410"/>
                      <a:pt x="87" y="5496"/>
                      <a:pt x="194" y="5496"/>
                    </a:cubicBezTo>
                    <a:lnTo>
                      <a:pt x="6286" y="5496"/>
                    </a:lnTo>
                    <a:cubicBezTo>
                      <a:pt x="6394" y="5496"/>
                      <a:pt x="6480" y="5410"/>
                      <a:pt x="6480" y="5302"/>
                    </a:cubicBezTo>
                    <a:lnTo>
                      <a:pt x="6480" y="194"/>
                    </a:lnTo>
                    <a:cubicBezTo>
                      <a:pt x="6480" y="86"/>
                      <a:pt x="6394" y="0"/>
                      <a:pt x="6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717825" y="3806375"/>
                <a:ext cx="64000" cy="54150"/>
              </a:xfrm>
              <a:custGeom>
                <a:avLst/>
                <a:gdLst/>
                <a:ahLst/>
                <a:cxnLst/>
                <a:rect l="l" t="t" r="r" b="b"/>
                <a:pathLst>
                  <a:path w="2560" h="2166" extrusionOk="0">
                    <a:moveTo>
                      <a:pt x="1190" y="1"/>
                    </a:moveTo>
                    <a:lnTo>
                      <a:pt x="79" y="1879"/>
                    </a:lnTo>
                    <a:cubicBezTo>
                      <a:pt x="0" y="2012"/>
                      <a:pt x="104" y="2166"/>
                      <a:pt x="241" y="2166"/>
                    </a:cubicBezTo>
                    <a:cubicBezTo>
                      <a:pt x="263" y="2166"/>
                      <a:pt x="286" y="2162"/>
                      <a:pt x="310" y="2153"/>
                    </a:cubicBezTo>
                    <a:lnTo>
                      <a:pt x="2560" y="1298"/>
                    </a:lnTo>
                    <a:lnTo>
                      <a:pt x="1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786125" y="3739900"/>
                <a:ext cx="93450" cy="62825"/>
              </a:xfrm>
              <a:custGeom>
                <a:avLst/>
                <a:gdLst/>
                <a:ahLst/>
                <a:cxnLst/>
                <a:rect l="l" t="t" r="r" b="b"/>
                <a:pathLst>
                  <a:path w="3738" h="2513" extrusionOk="0">
                    <a:moveTo>
                      <a:pt x="3593" y="1"/>
                    </a:moveTo>
                    <a:cubicBezTo>
                      <a:pt x="3566" y="1"/>
                      <a:pt x="3540" y="9"/>
                      <a:pt x="3516" y="26"/>
                    </a:cubicBezTo>
                    <a:lnTo>
                      <a:pt x="576" y="2176"/>
                    </a:lnTo>
                    <a:lnTo>
                      <a:pt x="265" y="1217"/>
                    </a:lnTo>
                    <a:cubicBezTo>
                      <a:pt x="248" y="1163"/>
                      <a:pt x="198" y="1128"/>
                      <a:pt x="144" y="1128"/>
                    </a:cubicBezTo>
                    <a:cubicBezTo>
                      <a:pt x="131" y="1128"/>
                      <a:pt x="117" y="1130"/>
                      <a:pt x="104" y="1135"/>
                    </a:cubicBezTo>
                    <a:cubicBezTo>
                      <a:pt x="37" y="1156"/>
                      <a:pt x="0" y="1229"/>
                      <a:pt x="21" y="1296"/>
                    </a:cubicBezTo>
                    <a:lnTo>
                      <a:pt x="386" y="2424"/>
                    </a:lnTo>
                    <a:cubicBezTo>
                      <a:pt x="399" y="2462"/>
                      <a:pt x="430" y="2493"/>
                      <a:pt x="468" y="2506"/>
                    </a:cubicBezTo>
                    <a:cubicBezTo>
                      <a:pt x="482" y="2510"/>
                      <a:pt x="495" y="2512"/>
                      <a:pt x="509" y="2512"/>
                    </a:cubicBezTo>
                    <a:cubicBezTo>
                      <a:pt x="535" y="2512"/>
                      <a:pt x="560" y="2504"/>
                      <a:pt x="583" y="2487"/>
                    </a:cubicBezTo>
                    <a:lnTo>
                      <a:pt x="3668" y="231"/>
                    </a:lnTo>
                    <a:cubicBezTo>
                      <a:pt x="3724" y="191"/>
                      <a:pt x="3737" y="110"/>
                      <a:pt x="3695" y="53"/>
                    </a:cubicBezTo>
                    <a:cubicBezTo>
                      <a:pt x="3670" y="19"/>
                      <a:pt x="3632" y="1"/>
                      <a:pt x="3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1998818" y="1314021"/>
              <a:ext cx="574253" cy="902668"/>
              <a:chOff x="5007550" y="3794525"/>
              <a:chExt cx="470275" cy="739225"/>
            </a:xfrm>
          </p:grpSpPr>
          <p:sp>
            <p:nvSpPr>
              <p:cNvPr id="535" name="Google Shape;535;p28"/>
              <p:cNvSpPr/>
              <p:nvPr/>
            </p:nvSpPr>
            <p:spPr>
              <a:xfrm>
                <a:off x="5007550" y="3794525"/>
                <a:ext cx="470275" cy="575900"/>
              </a:xfrm>
              <a:custGeom>
                <a:avLst/>
                <a:gdLst/>
                <a:ahLst/>
                <a:cxnLst/>
                <a:rect l="l" t="t" r="r" b="b"/>
                <a:pathLst>
                  <a:path w="18811" h="23036" extrusionOk="0">
                    <a:moveTo>
                      <a:pt x="9344" y="1"/>
                    </a:moveTo>
                    <a:cubicBezTo>
                      <a:pt x="9308" y="1"/>
                      <a:pt x="9273" y="1"/>
                      <a:pt x="9239" y="3"/>
                    </a:cubicBezTo>
                    <a:cubicBezTo>
                      <a:pt x="4117" y="95"/>
                      <a:pt x="1" y="4281"/>
                      <a:pt x="14" y="9421"/>
                    </a:cubicBezTo>
                    <a:cubicBezTo>
                      <a:pt x="18" y="11129"/>
                      <a:pt x="478" y="12730"/>
                      <a:pt x="1280" y="14110"/>
                    </a:cubicBezTo>
                    <a:cubicBezTo>
                      <a:pt x="2339" y="15934"/>
                      <a:pt x="3363" y="17779"/>
                      <a:pt x="4328" y="19655"/>
                    </a:cubicBezTo>
                    <a:cubicBezTo>
                      <a:pt x="4660" y="20300"/>
                      <a:pt x="4984" y="20946"/>
                      <a:pt x="5301" y="21598"/>
                    </a:cubicBezTo>
                    <a:lnTo>
                      <a:pt x="5999" y="23035"/>
                    </a:lnTo>
                    <a:lnTo>
                      <a:pt x="11702" y="23022"/>
                    </a:lnTo>
                    <a:lnTo>
                      <a:pt x="12891" y="23018"/>
                    </a:lnTo>
                    <a:lnTo>
                      <a:pt x="13900" y="20919"/>
                    </a:lnTo>
                    <a:cubicBezTo>
                      <a:pt x="14420" y="19838"/>
                      <a:pt x="14965" y="18769"/>
                      <a:pt x="15531" y="17710"/>
                    </a:cubicBezTo>
                    <a:cubicBezTo>
                      <a:pt x="16177" y="16498"/>
                      <a:pt x="16850" y="15299"/>
                      <a:pt x="17541" y="14110"/>
                    </a:cubicBezTo>
                    <a:cubicBezTo>
                      <a:pt x="18350" y="12717"/>
                      <a:pt x="18811" y="11098"/>
                      <a:pt x="18807" y="9374"/>
                    </a:cubicBezTo>
                    <a:cubicBezTo>
                      <a:pt x="18794" y="4271"/>
                      <a:pt x="14683" y="112"/>
                      <a:pt x="9617" y="3"/>
                    </a:cubicBezTo>
                    <a:cubicBezTo>
                      <a:pt x="9525" y="1"/>
                      <a:pt x="9434" y="1"/>
                      <a:pt x="9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5115750" y="3794525"/>
                <a:ext cx="362075" cy="575900"/>
              </a:xfrm>
              <a:custGeom>
                <a:avLst/>
                <a:gdLst/>
                <a:ahLst/>
                <a:cxnLst/>
                <a:rect l="l" t="t" r="r" b="b"/>
                <a:pathLst>
                  <a:path w="14483" h="23036" extrusionOk="0">
                    <a:moveTo>
                      <a:pt x="5016" y="1"/>
                    </a:moveTo>
                    <a:cubicBezTo>
                      <a:pt x="4980" y="1"/>
                      <a:pt x="4945" y="1"/>
                      <a:pt x="4911" y="3"/>
                    </a:cubicBezTo>
                    <a:cubicBezTo>
                      <a:pt x="6856" y="596"/>
                      <a:pt x="12074" y="3266"/>
                      <a:pt x="11339" y="9410"/>
                    </a:cubicBezTo>
                    <a:cubicBezTo>
                      <a:pt x="10681" y="14901"/>
                      <a:pt x="6388" y="19716"/>
                      <a:pt x="1046" y="19716"/>
                    </a:cubicBezTo>
                    <a:cubicBezTo>
                      <a:pt x="701" y="19716"/>
                      <a:pt x="352" y="19696"/>
                      <a:pt x="0" y="19655"/>
                    </a:cubicBezTo>
                    <a:lnTo>
                      <a:pt x="0" y="19655"/>
                    </a:lnTo>
                    <a:cubicBezTo>
                      <a:pt x="332" y="20300"/>
                      <a:pt x="656" y="20946"/>
                      <a:pt x="973" y="21598"/>
                    </a:cubicBezTo>
                    <a:lnTo>
                      <a:pt x="1671" y="23035"/>
                    </a:lnTo>
                    <a:lnTo>
                      <a:pt x="7374" y="23022"/>
                    </a:lnTo>
                    <a:lnTo>
                      <a:pt x="8563" y="23018"/>
                    </a:lnTo>
                    <a:lnTo>
                      <a:pt x="9572" y="20919"/>
                    </a:lnTo>
                    <a:cubicBezTo>
                      <a:pt x="10092" y="19838"/>
                      <a:pt x="10637" y="18769"/>
                      <a:pt x="11203" y="17710"/>
                    </a:cubicBezTo>
                    <a:cubicBezTo>
                      <a:pt x="11849" y="16498"/>
                      <a:pt x="12522" y="15299"/>
                      <a:pt x="13213" y="14110"/>
                    </a:cubicBezTo>
                    <a:cubicBezTo>
                      <a:pt x="14022" y="12717"/>
                      <a:pt x="14483" y="11098"/>
                      <a:pt x="14479" y="9374"/>
                    </a:cubicBezTo>
                    <a:cubicBezTo>
                      <a:pt x="14464" y="4271"/>
                      <a:pt x="10355" y="112"/>
                      <a:pt x="5287" y="3"/>
                    </a:cubicBezTo>
                    <a:cubicBezTo>
                      <a:pt x="5197" y="1"/>
                      <a:pt x="5106" y="1"/>
                      <a:pt x="5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5157550" y="4067575"/>
                <a:ext cx="38050" cy="302600"/>
              </a:xfrm>
              <a:custGeom>
                <a:avLst/>
                <a:gdLst/>
                <a:ahLst/>
                <a:cxnLst/>
                <a:rect l="l" t="t" r="r" b="b"/>
                <a:pathLst>
                  <a:path w="1522" h="12104" extrusionOk="0">
                    <a:moveTo>
                      <a:pt x="128" y="1"/>
                    </a:moveTo>
                    <a:cubicBezTo>
                      <a:pt x="123" y="1"/>
                      <a:pt x="119" y="1"/>
                      <a:pt x="114" y="1"/>
                    </a:cubicBezTo>
                    <a:cubicBezTo>
                      <a:pt x="49" y="7"/>
                      <a:pt x="1" y="67"/>
                      <a:pt x="8" y="132"/>
                    </a:cubicBezTo>
                    <a:lnTo>
                      <a:pt x="1278" y="11998"/>
                    </a:lnTo>
                    <a:cubicBezTo>
                      <a:pt x="1286" y="12060"/>
                      <a:pt x="1338" y="12104"/>
                      <a:pt x="1397" y="12104"/>
                    </a:cubicBezTo>
                    <a:lnTo>
                      <a:pt x="1411" y="12104"/>
                    </a:lnTo>
                    <a:cubicBezTo>
                      <a:pt x="1476" y="12096"/>
                      <a:pt x="1522" y="12038"/>
                      <a:pt x="1516" y="11973"/>
                    </a:cubicBezTo>
                    <a:lnTo>
                      <a:pt x="244" y="107"/>
                    </a:lnTo>
                    <a:cubicBezTo>
                      <a:pt x="239" y="46"/>
                      <a:pt x="187"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5293550" y="4067575"/>
                <a:ext cx="38125" cy="302600"/>
              </a:xfrm>
              <a:custGeom>
                <a:avLst/>
                <a:gdLst/>
                <a:ahLst/>
                <a:cxnLst/>
                <a:rect l="l" t="t" r="r" b="b"/>
                <a:pathLst>
                  <a:path w="1525" h="12104" extrusionOk="0">
                    <a:moveTo>
                      <a:pt x="1397" y="1"/>
                    </a:moveTo>
                    <a:cubicBezTo>
                      <a:pt x="1338" y="1"/>
                      <a:pt x="1286" y="46"/>
                      <a:pt x="1280" y="107"/>
                    </a:cubicBezTo>
                    <a:lnTo>
                      <a:pt x="1137" y="1436"/>
                    </a:lnTo>
                    <a:lnTo>
                      <a:pt x="1137" y="1438"/>
                    </a:lnTo>
                    <a:lnTo>
                      <a:pt x="1056" y="2196"/>
                    </a:lnTo>
                    <a:lnTo>
                      <a:pt x="9" y="11973"/>
                    </a:lnTo>
                    <a:cubicBezTo>
                      <a:pt x="1" y="12038"/>
                      <a:pt x="49" y="12096"/>
                      <a:pt x="114" y="12104"/>
                    </a:cubicBezTo>
                    <a:lnTo>
                      <a:pt x="128" y="12104"/>
                    </a:lnTo>
                    <a:cubicBezTo>
                      <a:pt x="187" y="12104"/>
                      <a:pt x="239" y="12060"/>
                      <a:pt x="246" y="11998"/>
                    </a:cubicBezTo>
                    <a:lnTo>
                      <a:pt x="1372" y="1482"/>
                    </a:lnTo>
                    <a:lnTo>
                      <a:pt x="1445" y="782"/>
                    </a:lnTo>
                    <a:lnTo>
                      <a:pt x="1516" y="132"/>
                    </a:lnTo>
                    <a:cubicBezTo>
                      <a:pt x="1524" y="67"/>
                      <a:pt x="1476" y="7"/>
                      <a:pt x="1411" y="1"/>
                    </a:cubicBezTo>
                    <a:cubicBezTo>
                      <a:pt x="1406" y="1"/>
                      <a:pt x="1402" y="1"/>
                      <a:pt x="1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5164425" y="4086600"/>
                <a:ext cx="165325" cy="36500"/>
              </a:xfrm>
              <a:custGeom>
                <a:avLst/>
                <a:gdLst/>
                <a:ahLst/>
                <a:cxnLst/>
                <a:rect l="l" t="t" r="r" b="b"/>
                <a:pathLst>
                  <a:path w="6613" h="1460" extrusionOk="0">
                    <a:moveTo>
                      <a:pt x="5469" y="0"/>
                    </a:moveTo>
                    <a:cubicBezTo>
                      <a:pt x="5319" y="0"/>
                      <a:pt x="5193" y="98"/>
                      <a:pt x="5156" y="244"/>
                    </a:cubicBezTo>
                    <a:lnTo>
                      <a:pt x="4922" y="1157"/>
                    </a:lnTo>
                    <a:cubicBezTo>
                      <a:pt x="4907" y="1216"/>
                      <a:pt x="4857" y="1220"/>
                      <a:pt x="4840" y="1220"/>
                    </a:cubicBezTo>
                    <a:cubicBezTo>
                      <a:pt x="4825" y="1220"/>
                      <a:pt x="4775" y="1216"/>
                      <a:pt x="4759" y="1157"/>
                    </a:cubicBezTo>
                    <a:lnTo>
                      <a:pt x="4525" y="244"/>
                    </a:lnTo>
                    <a:cubicBezTo>
                      <a:pt x="4506" y="171"/>
                      <a:pt x="4466" y="111"/>
                      <a:pt x="4410" y="67"/>
                    </a:cubicBezTo>
                    <a:cubicBezTo>
                      <a:pt x="4355" y="25"/>
                      <a:pt x="4287" y="2"/>
                      <a:pt x="4211" y="2"/>
                    </a:cubicBezTo>
                    <a:cubicBezTo>
                      <a:pt x="4063" y="2"/>
                      <a:pt x="3936" y="98"/>
                      <a:pt x="3900" y="244"/>
                    </a:cubicBezTo>
                    <a:lnTo>
                      <a:pt x="3664" y="1157"/>
                    </a:lnTo>
                    <a:cubicBezTo>
                      <a:pt x="3651" y="1216"/>
                      <a:pt x="3599" y="1220"/>
                      <a:pt x="3583" y="1220"/>
                    </a:cubicBezTo>
                    <a:cubicBezTo>
                      <a:pt x="3568" y="1220"/>
                      <a:pt x="3516" y="1216"/>
                      <a:pt x="3501" y="1157"/>
                    </a:cubicBezTo>
                    <a:lnTo>
                      <a:pt x="3267" y="244"/>
                    </a:lnTo>
                    <a:cubicBezTo>
                      <a:pt x="3230" y="98"/>
                      <a:pt x="3106" y="2"/>
                      <a:pt x="2954" y="2"/>
                    </a:cubicBezTo>
                    <a:cubicBezTo>
                      <a:pt x="2805" y="2"/>
                      <a:pt x="2680" y="100"/>
                      <a:pt x="2642" y="244"/>
                    </a:cubicBezTo>
                    <a:lnTo>
                      <a:pt x="2408" y="1157"/>
                    </a:lnTo>
                    <a:cubicBezTo>
                      <a:pt x="2394" y="1214"/>
                      <a:pt x="2342" y="1220"/>
                      <a:pt x="2327" y="1220"/>
                    </a:cubicBezTo>
                    <a:cubicBezTo>
                      <a:pt x="2312" y="1220"/>
                      <a:pt x="2260" y="1214"/>
                      <a:pt x="2244" y="1157"/>
                    </a:cubicBezTo>
                    <a:lnTo>
                      <a:pt x="2010" y="244"/>
                    </a:lnTo>
                    <a:cubicBezTo>
                      <a:pt x="1993" y="171"/>
                      <a:pt x="1953" y="111"/>
                      <a:pt x="1897" y="67"/>
                    </a:cubicBezTo>
                    <a:cubicBezTo>
                      <a:pt x="1842" y="27"/>
                      <a:pt x="1773" y="2"/>
                      <a:pt x="1698" y="2"/>
                    </a:cubicBezTo>
                    <a:cubicBezTo>
                      <a:pt x="1548" y="2"/>
                      <a:pt x="1423" y="100"/>
                      <a:pt x="1385" y="244"/>
                    </a:cubicBezTo>
                    <a:lnTo>
                      <a:pt x="1151" y="1157"/>
                    </a:lnTo>
                    <a:cubicBezTo>
                      <a:pt x="1138" y="1214"/>
                      <a:pt x="1086" y="1220"/>
                      <a:pt x="1070" y="1220"/>
                    </a:cubicBezTo>
                    <a:cubicBezTo>
                      <a:pt x="1055" y="1220"/>
                      <a:pt x="1003" y="1214"/>
                      <a:pt x="988" y="1157"/>
                    </a:cubicBezTo>
                    <a:lnTo>
                      <a:pt x="756" y="244"/>
                    </a:lnTo>
                    <a:cubicBezTo>
                      <a:pt x="737" y="173"/>
                      <a:pt x="696" y="111"/>
                      <a:pt x="641" y="69"/>
                    </a:cubicBezTo>
                    <a:cubicBezTo>
                      <a:pt x="585" y="27"/>
                      <a:pt x="518" y="2"/>
                      <a:pt x="441" y="2"/>
                    </a:cubicBezTo>
                    <a:cubicBezTo>
                      <a:pt x="292" y="2"/>
                      <a:pt x="167" y="100"/>
                      <a:pt x="129" y="246"/>
                    </a:cubicBezTo>
                    <a:lnTo>
                      <a:pt x="0" y="746"/>
                    </a:lnTo>
                    <a:lnTo>
                      <a:pt x="63" y="1341"/>
                    </a:lnTo>
                    <a:cubicBezTo>
                      <a:pt x="92" y="1304"/>
                      <a:pt x="113" y="1262"/>
                      <a:pt x="127" y="1216"/>
                    </a:cubicBezTo>
                    <a:lnTo>
                      <a:pt x="361" y="305"/>
                    </a:lnTo>
                    <a:cubicBezTo>
                      <a:pt x="376" y="246"/>
                      <a:pt x="426" y="240"/>
                      <a:pt x="441" y="240"/>
                    </a:cubicBezTo>
                    <a:cubicBezTo>
                      <a:pt x="459" y="240"/>
                      <a:pt x="508" y="246"/>
                      <a:pt x="524" y="305"/>
                    </a:cubicBezTo>
                    <a:lnTo>
                      <a:pt x="758" y="1214"/>
                    </a:lnTo>
                    <a:cubicBezTo>
                      <a:pt x="777" y="1287"/>
                      <a:pt x="817" y="1349"/>
                      <a:pt x="871" y="1391"/>
                    </a:cubicBezTo>
                    <a:cubicBezTo>
                      <a:pt x="927" y="1433"/>
                      <a:pt x="996" y="1458"/>
                      <a:pt x="1070" y="1458"/>
                    </a:cubicBezTo>
                    <a:cubicBezTo>
                      <a:pt x="1220" y="1458"/>
                      <a:pt x="1347" y="1360"/>
                      <a:pt x="1383" y="1214"/>
                    </a:cubicBezTo>
                    <a:lnTo>
                      <a:pt x="1617" y="303"/>
                    </a:lnTo>
                    <a:cubicBezTo>
                      <a:pt x="1633" y="244"/>
                      <a:pt x="1682" y="240"/>
                      <a:pt x="1698" y="240"/>
                    </a:cubicBezTo>
                    <a:cubicBezTo>
                      <a:pt x="1713" y="240"/>
                      <a:pt x="1765" y="244"/>
                      <a:pt x="1780" y="303"/>
                    </a:cubicBezTo>
                    <a:lnTo>
                      <a:pt x="2014" y="1214"/>
                    </a:lnTo>
                    <a:cubicBezTo>
                      <a:pt x="2051" y="1360"/>
                      <a:pt x="2177" y="1458"/>
                      <a:pt x="2327" y="1458"/>
                    </a:cubicBezTo>
                    <a:cubicBezTo>
                      <a:pt x="2477" y="1458"/>
                      <a:pt x="2601" y="1360"/>
                      <a:pt x="2640" y="1216"/>
                    </a:cubicBezTo>
                    <a:lnTo>
                      <a:pt x="2872" y="303"/>
                    </a:lnTo>
                    <a:cubicBezTo>
                      <a:pt x="2887" y="244"/>
                      <a:pt x="2939" y="240"/>
                      <a:pt x="2956" y="240"/>
                    </a:cubicBezTo>
                    <a:cubicBezTo>
                      <a:pt x="2970" y="240"/>
                      <a:pt x="3021" y="244"/>
                      <a:pt x="3037" y="303"/>
                    </a:cubicBezTo>
                    <a:lnTo>
                      <a:pt x="3271" y="1216"/>
                    </a:lnTo>
                    <a:cubicBezTo>
                      <a:pt x="3307" y="1362"/>
                      <a:pt x="3434" y="1460"/>
                      <a:pt x="3583" y="1460"/>
                    </a:cubicBezTo>
                    <a:cubicBezTo>
                      <a:pt x="3733" y="1460"/>
                      <a:pt x="3860" y="1362"/>
                      <a:pt x="3896" y="1216"/>
                    </a:cubicBezTo>
                    <a:lnTo>
                      <a:pt x="4130" y="303"/>
                    </a:lnTo>
                    <a:cubicBezTo>
                      <a:pt x="4145" y="244"/>
                      <a:pt x="4195" y="240"/>
                      <a:pt x="4213" y="240"/>
                    </a:cubicBezTo>
                    <a:cubicBezTo>
                      <a:pt x="4228" y="240"/>
                      <a:pt x="4278" y="244"/>
                      <a:pt x="4293" y="303"/>
                    </a:cubicBezTo>
                    <a:lnTo>
                      <a:pt x="4527" y="1216"/>
                    </a:lnTo>
                    <a:cubicBezTo>
                      <a:pt x="4566" y="1362"/>
                      <a:pt x="4692" y="1460"/>
                      <a:pt x="4840" y="1460"/>
                    </a:cubicBezTo>
                    <a:cubicBezTo>
                      <a:pt x="4989" y="1460"/>
                      <a:pt x="5116" y="1362"/>
                      <a:pt x="5153" y="1216"/>
                    </a:cubicBezTo>
                    <a:lnTo>
                      <a:pt x="5387" y="303"/>
                    </a:lnTo>
                    <a:cubicBezTo>
                      <a:pt x="5402" y="244"/>
                      <a:pt x="5454" y="240"/>
                      <a:pt x="5469" y="240"/>
                    </a:cubicBezTo>
                    <a:cubicBezTo>
                      <a:pt x="5484" y="240"/>
                      <a:pt x="5536" y="244"/>
                      <a:pt x="5552" y="303"/>
                    </a:cubicBezTo>
                    <a:lnTo>
                      <a:pt x="5786" y="1216"/>
                    </a:lnTo>
                    <a:cubicBezTo>
                      <a:pt x="5822" y="1360"/>
                      <a:pt x="5949" y="1458"/>
                      <a:pt x="6096" y="1458"/>
                    </a:cubicBezTo>
                    <a:cubicBezTo>
                      <a:pt x="6142" y="1458"/>
                      <a:pt x="6183" y="1450"/>
                      <a:pt x="6221" y="1435"/>
                    </a:cubicBezTo>
                    <a:cubicBezTo>
                      <a:pt x="6313" y="1398"/>
                      <a:pt x="6384" y="1320"/>
                      <a:pt x="6411" y="1216"/>
                    </a:cubicBezTo>
                    <a:lnTo>
                      <a:pt x="6537" y="721"/>
                    </a:lnTo>
                    <a:lnTo>
                      <a:pt x="6612" y="21"/>
                    </a:lnTo>
                    <a:lnTo>
                      <a:pt x="6610" y="21"/>
                    </a:lnTo>
                    <a:cubicBezTo>
                      <a:pt x="6514" y="56"/>
                      <a:pt x="6440" y="136"/>
                      <a:pt x="6413" y="242"/>
                    </a:cubicBezTo>
                    <a:lnTo>
                      <a:pt x="6302" y="673"/>
                    </a:lnTo>
                    <a:lnTo>
                      <a:pt x="6302" y="677"/>
                    </a:lnTo>
                    <a:lnTo>
                      <a:pt x="6179" y="1157"/>
                    </a:lnTo>
                    <a:cubicBezTo>
                      <a:pt x="6163" y="1214"/>
                      <a:pt x="6112" y="1220"/>
                      <a:pt x="6096" y="1220"/>
                    </a:cubicBezTo>
                    <a:cubicBezTo>
                      <a:pt x="6081" y="1220"/>
                      <a:pt x="6029" y="1214"/>
                      <a:pt x="6016" y="1157"/>
                    </a:cubicBezTo>
                    <a:lnTo>
                      <a:pt x="5782" y="244"/>
                    </a:lnTo>
                    <a:cubicBezTo>
                      <a:pt x="5743" y="98"/>
                      <a:pt x="5619"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5203775" y="4455750"/>
                <a:ext cx="78025" cy="78000"/>
              </a:xfrm>
              <a:custGeom>
                <a:avLst/>
                <a:gdLst/>
                <a:ahLst/>
                <a:cxnLst/>
                <a:rect l="l" t="t" r="r" b="b"/>
                <a:pathLst>
                  <a:path w="3121" h="3120" extrusionOk="0">
                    <a:moveTo>
                      <a:pt x="1561" y="1"/>
                    </a:moveTo>
                    <a:cubicBezTo>
                      <a:pt x="699" y="1"/>
                      <a:pt x="1" y="699"/>
                      <a:pt x="1" y="1560"/>
                    </a:cubicBezTo>
                    <a:cubicBezTo>
                      <a:pt x="1" y="2422"/>
                      <a:pt x="699" y="3120"/>
                      <a:pt x="1561" y="3120"/>
                    </a:cubicBezTo>
                    <a:cubicBezTo>
                      <a:pt x="2422" y="3120"/>
                      <a:pt x="3120" y="2422"/>
                      <a:pt x="3120" y="1560"/>
                    </a:cubicBezTo>
                    <a:cubicBezTo>
                      <a:pt x="3120" y="699"/>
                      <a:pt x="2422"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128775" y="4367175"/>
                <a:ext cx="235650" cy="54750"/>
              </a:xfrm>
              <a:custGeom>
                <a:avLst/>
                <a:gdLst/>
                <a:ahLst/>
                <a:cxnLst/>
                <a:rect l="l" t="t" r="r" b="b"/>
                <a:pathLst>
                  <a:path w="9426" h="2190" extrusionOk="0">
                    <a:moveTo>
                      <a:pt x="76" y="1"/>
                    </a:moveTo>
                    <a:cubicBezTo>
                      <a:pt x="33" y="1"/>
                      <a:pt x="1" y="35"/>
                      <a:pt x="1" y="76"/>
                    </a:cubicBezTo>
                    <a:lnTo>
                      <a:pt x="1" y="2115"/>
                    </a:lnTo>
                    <a:cubicBezTo>
                      <a:pt x="1" y="2155"/>
                      <a:pt x="33" y="2189"/>
                      <a:pt x="76" y="2189"/>
                    </a:cubicBezTo>
                    <a:lnTo>
                      <a:pt x="9350" y="2189"/>
                    </a:lnTo>
                    <a:cubicBezTo>
                      <a:pt x="9391" y="2189"/>
                      <a:pt x="9425" y="2155"/>
                      <a:pt x="9425" y="2115"/>
                    </a:cubicBezTo>
                    <a:lnTo>
                      <a:pt x="9425" y="76"/>
                    </a:lnTo>
                    <a:cubicBezTo>
                      <a:pt x="9425" y="35"/>
                      <a:pt x="9391" y="1"/>
                      <a:pt x="9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5128775" y="4421900"/>
                <a:ext cx="235650" cy="54750"/>
              </a:xfrm>
              <a:custGeom>
                <a:avLst/>
                <a:gdLst/>
                <a:ahLst/>
                <a:cxnLst/>
                <a:rect l="l" t="t" r="r" b="b"/>
                <a:pathLst>
                  <a:path w="9426" h="2190" extrusionOk="0">
                    <a:moveTo>
                      <a:pt x="76" y="0"/>
                    </a:moveTo>
                    <a:cubicBezTo>
                      <a:pt x="33" y="0"/>
                      <a:pt x="1" y="35"/>
                      <a:pt x="1" y="75"/>
                    </a:cubicBezTo>
                    <a:lnTo>
                      <a:pt x="1" y="2114"/>
                    </a:lnTo>
                    <a:cubicBezTo>
                      <a:pt x="1" y="2155"/>
                      <a:pt x="33" y="2189"/>
                      <a:pt x="76" y="2189"/>
                    </a:cubicBezTo>
                    <a:lnTo>
                      <a:pt x="9350" y="2189"/>
                    </a:lnTo>
                    <a:cubicBezTo>
                      <a:pt x="9391" y="2189"/>
                      <a:pt x="9425" y="2155"/>
                      <a:pt x="9425" y="2114"/>
                    </a:cubicBezTo>
                    <a:lnTo>
                      <a:pt x="9425" y="75"/>
                    </a:lnTo>
                    <a:cubicBezTo>
                      <a:pt x="9425" y="35"/>
                      <a:pt x="9391" y="0"/>
                      <a:pt x="9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5187675" y="4458500"/>
                <a:ext cx="117850" cy="36275"/>
              </a:xfrm>
              <a:custGeom>
                <a:avLst/>
                <a:gdLst/>
                <a:ahLst/>
                <a:cxnLst/>
                <a:rect l="l" t="t" r="r" b="b"/>
                <a:pathLst>
                  <a:path w="4714" h="1451" extrusionOk="0">
                    <a:moveTo>
                      <a:pt x="50" y="0"/>
                    </a:moveTo>
                    <a:cubicBezTo>
                      <a:pt x="23" y="0"/>
                      <a:pt x="0" y="23"/>
                      <a:pt x="0" y="50"/>
                    </a:cubicBezTo>
                    <a:lnTo>
                      <a:pt x="0" y="1400"/>
                    </a:lnTo>
                    <a:cubicBezTo>
                      <a:pt x="0" y="1427"/>
                      <a:pt x="23" y="1450"/>
                      <a:pt x="50" y="1450"/>
                    </a:cubicBezTo>
                    <a:lnTo>
                      <a:pt x="4664" y="1450"/>
                    </a:lnTo>
                    <a:cubicBezTo>
                      <a:pt x="4691" y="1450"/>
                      <a:pt x="4714" y="1427"/>
                      <a:pt x="4714" y="1400"/>
                    </a:cubicBezTo>
                    <a:lnTo>
                      <a:pt x="4714" y="50"/>
                    </a:lnTo>
                    <a:cubicBezTo>
                      <a:pt x="4714" y="23"/>
                      <a:pt x="4691"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28"/>
            <p:cNvSpPr/>
            <p:nvPr/>
          </p:nvSpPr>
          <p:spPr>
            <a:xfrm>
              <a:off x="3976123" y="2366077"/>
              <a:ext cx="184300" cy="180413"/>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8"/>
            <p:cNvGrpSpPr/>
            <p:nvPr/>
          </p:nvGrpSpPr>
          <p:grpSpPr>
            <a:xfrm>
              <a:off x="888262" y="2232099"/>
              <a:ext cx="433831" cy="339205"/>
              <a:chOff x="4408425" y="3794200"/>
              <a:chExt cx="310500" cy="242775"/>
            </a:xfrm>
          </p:grpSpPr>
          <p:sp>
            <p:nvSpPr>
              <p:cNvPr id="546" name="Google Shape;546;p28"/>
              <p:cNvSpPr/>
              <p:nvPr/>
            </p:nvSpPr>
            <p:spPr>
              <a:xfrm>
                <a:off x="4408425" y="3831500"/>
                <a:ext cx="258025" cy="205425"/>
              </a:xfrm>
              <a:custGeom>
                <a:avLst/>
                <a:gdLst/>
                <a:ahLst/>
                <a:cxnLst/>
                <a:rect l="l" t="t" r="r" b="b"/>
                <a:pathLst>
                  <a:path w="10321" h="8217" extrusionOk="0">
                    <a:moveTo>
                      <a:pt x="3087" y="1"/>
                    </a:moveTo>
                    <a:lnTo>
                      <a:pt x="528" y="11"/>
                    </a:lnTo>
                    <a:cubicBezTo>
                      <a:pt x="237" y="11"/>
                      <a:pt x="1" y="248"/>
                      <a:pt x="3" y="540"/>
                    </a:cubicBezTo>
                    <a:lnTo>
                      <a:pt x="26" y="7400"/>
                    </a:lnTo>
                    <a:cubicBezTo>
                      <a:pt x="28" y="7851"/>
                      <a:pt x="394" y="8217"/>
                      <a:pt x="845" y="8217"/>
                    </a:cubicBezTo>
                    <a:cubicBezTo>
                      <a:pt x="846" y="8217"/>
                      <a:pt x="848" y="8217"/>
                      <a:pt x="849" y="8217"/>
                    </a:cubicBezTo>
                    <a:lnTo>
                      <a:pt x="9826" y="8186"/>
                    </a:lnTo>
                    <a:cubicBezTo>
                      <a:pt x="10098" y="8184"/>
                      <a:pt x="10321" y="7962"/>
                      <a:pt x="10319" y="7687"/>
                    </a:cubicBezTo>
                    <a:lnTo>
                      <a:pt x="10298" y="1300"/>
                    </a:lnTo>
                    <a:cubicBezTo>
                      <a:pt x="10296" y="1062"/>
                      <a:pt x="10104" y="870"/>
                      <a:pt x="9866" y="870"/>
                    </a:cubicBezTo>
                    <a:lnTo>
                      <a:pt x="4631" y="889"/>
                    </a:lnTo>
                    <a:lnTo>
                      <a:pt x="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4408725" y="3912750"/>
                <a:ext cx="257725" cy="124225"/>
              </a:xfrm>
              <a:custGeom>
                <a:avLst/>
                <a:gdLst/>
                <a:ahLst/>
                <a:cxnLst/>
                <a:rect l="l" t="t" r="r" b="b"/>
                <a:pathLst>
                  <a:path w="10309" h="4969" extrusionOk="0">
                    <a:moveTo>
                      <a:pt x="10292" y="0"/>
                    </a:moveTo>
                    <a:lnTo>
                      <a:pt x="0" y="37"/>
                    </a:lnTo>
                    <a:lnTo>
                      <a:pt x="16" y="4474"/>
                    </a:lnTo>
                    <a:cubicBezTo>
                      <a:pt x="16" y="4748"/>
                      <a:pt x="238" y="4969"/>
                      <a:pt x="513" y="4969"/>
                    </a:cubicBezTo>
                    <a:lnTo>
                      <a:pt x="9814" y="4936"/>
                    </a:lnTo>
                    <a:cubicBezTo>
                      <a:pt x="10086" y="4936"/>
                      <a:pt x="10309" y="4712"/>
                      <a:pt x="10307" y="4439"/>
                    </a:cubicBezTo>
                    <a:lnTo>
                      <a:pt x="10307" y="4437"/>
                    </a:lnTo>
                    <a:lnTo>
                      <a:pt x="102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4422925" y="3880675"/>
                <a:ext cx="228000" cy="32950"/>
              </a:xfrm>
              <a:custGeom>
                <a:avLst/>
                <a:gdLst/>
                <a:ahLst/>
                <a:cxnLst/>
                <a:rect l="l" t="t" r="r" b="b"/>
                <a:pathLst>
                  <a:path w="9120" h="1318" extrusionOk="0">
                    <a:moveTo>
                      <a:pt x="8935" y="0"/>
                    </a:moveTo>
                    <a:lnTo>
                      <a:pt x="180" y="31"/>
                    </a:lnTo>
                    <a:cubicBezTo>
                      <a:pt x="81" y="31"/>
                      <a:pt x="0" y="111"/>
                      <a:pt x="0" y="211"/>
                    </a:cubicBezTo>
                    <a:lnTo>
                      <a:pt x="4" y="1318"/>
                    </a:lnTo>
                    <a:lnTo>
                      <a:pt x="9119" y="1285"/>
                    </a:lnTo>
                    <a:lnTo>
                      <a:pt x="9116" y="180"/>
                    </a:lnTo>
                    <a:cubicBezTo>
                      <a:pt x="9116" y="81"/>
                      <a:pt x="9035" y="0"/>
                      <a:pt x="8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4621550" y="3892425"/>
                <a:ext cx="10100" cy="20500"/>
              </a:xfrm>
              <a:custGeom>
                <a:avLst/>
                <a:gdLst/>
                <a:ahLst/>
                <a:cxnLst/>
                <a:rect l="l" t="t" r="r" b="b"/>
                <a:pathLst>
                  <a:path w="404" h="820" extrusionOk="0">
                    <a:moveTo>
                      <a:pt x="200" y="0"/>
                    </a:moveTo>
                    <a:cubicBezTo>
                      <a:pt x="89" y="0"/>
                      <a:pt x="1" y="90"/>
                      <a:pt x="1" y="202"/>
                    </a:cubicBezTo>
                    <a:lnTo>
                      <a:pt x="2" y="819"/>
                    </a:lnTo>
                    <a:lnTo>
                      <a:pt x="403" y="819"/>
                    </a:lnTo>
                    <a:lnTo>
                      <a:pt x="400" y="200"/>
                    </a:lnTo>
                    <a:cubicBezTo>
                      <a:pt x="400"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598975" y="3892500"/>
                <a:ext cx="10075" cy="20525"/>
              </a:xfrm>
              <a:custGeom>
                <a:avLst/>
                <a:gdLst/>
                <a:ahLst/>
                <a:cxnLst/>
                <a:rect l="l" t="t" r="r" b="b"/>
                <a:pathLst>
                  <a:path w="403" h="821" extrusionOk="0">
                    <a:moveTo>
                      <a:pt x="200" y="1"/>
                    </a:moveTo>
                    <a:cubicBezTo>
                      <a:pt x="90" y="1"/>
                      <a:pt x="0" y="91"/>
                      <a:pt x="0" y="200"/>
                    </a:cubicBezTo>
                    <a:lnTo>
                      <a:pt x="4" y="820"/>
                    </a:lnTo>
                    <a:lnTo>
                      <a:pt x="403" y="818"/>
                    </a:lnTo>
                    <a:lnTo>
                      <a:pt x="401" y="200"/>
                    </a:lnTo>
                    <a:cubicBezTo>
                      <a:pt x="401" y="89"/>
                      <a:pt x="311"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4576425" y="3892550"/>
                <a:ext cx="10100" cy="20550"/>
              </a:xfrm>
              <a:custGeom>
                <a:avLst/>
                <a:gdLst/>
                <a:ahLst/>
                <a:cxnLst/>
                <a:rect l="l" t="t" r="r" b="b"/>
                <a:pathLst>
                  <a:path w="404" h="822" extrusionOk="0">
                    <a:moveTo>
                      <a:pt x="200" y="1"/>
                    </a:moveTo>
                    <a:cubicBezTo>
                      <a:pt x="91" y="3"/>
                      <a:pt x="0" y="93"/>
                      <a:pt x="0" y="202"/>
                    </a:cubicBezTo>
                    <a:lnTo>
                      <a:pt x="2" y="822"/>
                    </a:lnTo>
                    <a:lnTo>
                      <a:pt x="403" y="820"/>
                    </a:lnTo>
                    <a:lnTo>
                      <a:pt x="401" y="200"/>
                    </a:lnTo>
                    <a:cubicBezTo>
                      <a:pt x="399" y="91"/>
                      <a:pt x="30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4553875" y="3892650"/>
                <a:ext cx="10100" cy="20500"/>
              </a:xfrm>
              <a:custGeom>
                <a:avLst/>
                <a:gdLst/>
                <a:ahLst/>
                <a:cxnLst/>
                <a:rect l="l" t="t" r="r" b="b"/>
                <a:pathLst>
                  <a:path w="404" h="820" extrusionOk="0">
                    <a:moveTo>
                      <a:pt x="200" y="1"/>
                    </a:moveTo>
                    <a:cubicBezTo>
                      <a:pt x="91" y="1"/>
                      <a:pt x="1" y="91"/>
                      <a:pt x="1" y="202"/>
                    </a:cubicBezTo>
                    <a:lnTo>
                      <a:pt x="3" y="820"/>
                    </a:lnTo>
                    <a:lnTo>
                      <a:pt x="404" y="820"/>
                    </a:lnTo>
                    <a:lnTo>
                      <a:pt x="400" y="200"/>
                    </a:lnTo>
                    <a:lnTo>
                      <a:pt x="402" y="200"/>
                    </a:lnTo>
                    <a:cubicBezTo>
                      <a:pt x="400" y="91"/>
                      <a:pt x="310"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4531300" y="3892750"/>
                <a:ext cx="10100" cy="20500"/>
              </a:xfrm>
              <a:custGeom>
                <a:avLst/>
                <a:gdLst/>
                <a:ahLst/>
                <a:cxnLst/>
                <a:rect l="l" t="t" r="r" b="b"/>
                <a:pathLst>
                  <a:path w="404" h="820" extrusionOk="0">
                    <a:moveTo>
                      <a:pt x="203" y="1"/>
                    </a:moveTo>
                    <a:cubicBezTo>
                      <a:pt x="202" y="1"/>
                      <a:pt x="201" y="1"/>
                      <a:pt x="200" y="1"/>
                    </a:cubicBezTo>
                    <a:cubicBezTo>
                      <a:pt x="91" y="1"/>
                      <a:pt x="0" y="91"/>
                      <a:pt x="2" y="200"/>
                    </a:cubicBezTo>
                    <a:lnTo>
                      <a:pt x="4" y="820"/>
                    </a:lnTo>
                    <a:lnTo>
                      <a:pt x="403" y="818"/>
                    </a:lnTo>
                    <a:lnTo>
                      <a:pt x="401" y="200"/>
                    </a:lnTo>
                    <a:cubicBezTo>
                      <a:pt x="401" y="90"/>
                      <a:pt x="313"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4508750" y="3892800"/>
                <a:ext cx="10100" cy="20550"/>
              </a:xfrm>
              <a:custGeom>
                <a:avLst/>
                <a:gdLst/>
                <a:ahLst/>
                <a:cxnLst/>
                <a:rect l="l" t="t" r="r" b="b"/>
                <a:pathLst>
                  <a:path w="404" h="822" extrusionOk="0">
                    <a:moveTo>
                      <a:pt x="200" y="0"/>
                    </a:moveTo>
                    <a:cubicBezTo>
                      <a:pt x="91" y="2"/>
                      <a:pt x="1" y="93"/>
                      <a:pt x="1" y="202"/>
                    </a:cubicBezTo>
                    <a:lnTo>
                      <a:pt x="3" y="821"/>
                    </a:lnTo>
                    <a:lnTo>
                      <a:pt x="404" y="820"/>
                    </a:lnTo>
                    <a:lnTo>
                      <a:pt x="402" y="200"/>
                    </a:lnTo>
                    <a:cubicBezTo>
                      <a:pt x="400" y="91"/>
                      <a:pt x="31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4486225" y="3892900"/>
                <a:ext cx="10050" cy="20500"/>
              </a:xfrm>
              <a:custGeom>
                <a:avLst/>
                <a:gdLst/>
                <a:ahLst/>
                <a:cxnLst/>
                <a:rect l="l" t="t" r="r" b="b"/>
                <a:pathLst>
                  <a:path w="402" h="820" extrusionOk="0">
                    <a:moveTo>
                      <a:pt x="200" y="0"/>
                    </a:moveTo>
                    <a:cubicBezTo>
                      <a:pt x="88" y="0"/>
                      <a:pt x="0" y="90"/>
                      <a:pt x="0" y="202"/>
                    </a:cubicBezTo>
                    <a:lnTo>
                      <a:pt x="2" y="819"/>
                    </a:lnTo>
                    <a:lnTo>
                      <a:pt x="401" y="817"/>
                    </a:lnTo>
                    <a:lnTo>
                      <a:pt x="399" y="200"/>
                    </a:lnTo>
                    <a:cubicBezTo>
                      <a:pt x="399" y="89"/>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4463625" y="3893000"/>
                <a:ext cx="10100" cy="20500"/>
              </a:xfrm>
              <a:custGeom>
                <a:avLst/>
                <a:gdLst/>
                <a:ahLst/>
                <a:cxnLst/>
                <a:rect l="l" t="t" r="r" b="b"/>
                <a:pathLst>
                  <a:path w="404" h="820" extrusionOk="0">
                    <a:moveTo>
                      <a:pt x="204" y="0"/>
                    </a:moveTo>
                    <a:cubicBezTo>
                      <a:pt x="203" y="0"/>
                      <a:pt x="201" y="0"/>
                      <a:pt x="200" y="0"/>
                    </a:cubicBezTo>
                    <a:cubicBezTo>
                      <a:pt x="91" y="0"/>
                      <a:pt x="1" y="90"/>
                      <a:pt x="1" y="200"/>
                    </a:cubicBezTo>
                    <a:lnTo>
                      <a:pt x="5" y="819"/>
                    </a:lnTo>
                    <a:lnTo>
                      <a:pt x="404" y="817"/>
                    </a:lnTo>
                    <a:lnTo>
                      <a:pt x="402" y="198"/>
                    </a:lnTo>
                    <a:cubicBezTo>
                      <a:pt x="402" y="90"/>
                      <a:pt x="313"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4441100" y="3893050"/>
                <a:ext cx="10075" cy="20500"/>
              </a:xfrm>
              <a:custGeom>
                <a:avLst/>
                <a:gdLst/>
                <a:ahLst/>
                <a:cxnLst/>
                <a:rect l="l" t="t" r="r" b="b"/>
                <a:pathLst>
                  <a:path w="403" h="820" extrusionOk="0">
                    <a:moveTo>
                      <a:pt x="200" y="0"/>
                    </a:moveTo>
                    <a:cubicBezTo>
                      <a:pt x="90" y="0"/>
                      <a:pt x="0" y="90"/>
                      <a:pt x="0" y="201"/>
                    </a:cubicBezTo>
                    <a:lnTo>
                      <a:pt x="2" y="819"/>
                    </a:lnTo>
                    <a:lnTo>
                      <a:pt x="403" y="819"/>
                    </a:lnTo>
                    <a:lnTo>
                      <a:pt x="401" y="200"/>
                    </a:lnTo>
                    <a:cubicBezTo>
                      <a:pt x="399" y="90"/>
                      <a:pt x="309"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4591300" y="3794200"/>
                <a:ext cx="127625" cy="116025"/>
              </a:xfrm>
              <a:custGeom>
                <a:avLst/>
                <a:gdLst/>
                <a:ahLst/>
                <a:cxnLst/>
                <a:rect l="l" t="t" r="r" b="b"/>
                <a:pathLst>
                  <a:path w="5105" h="4641" extrusionOk="0">
                    <a:moveTo>
                      <a:pt x="2550" y="1"/>
                    </a:moveTo>
                    <a:cubicBezTo>
                      <a:pt x="1501" y="1"/>
                      <a:pt x="548" y="719"/>
                      <a:pt x="296" y="1785"/>
                    </a:cubicBezTo>
                    <a:cubicBezTo>
                      <a:pt x="0" y="3031"/>
                      <a:pt x="771" y="4282"/>
                      <a:pt x="2016" y="4577"/>
                    </a:cubicBezTo>
                    <a:cubicBezTo>
                      <a:pt x="2196" y="4620"/>
                      <a:pt x="2376" y="4641"/>
                      <a:pt x="2553" y="4641"/>
                    </a:cubicBezTo>
                    <a:cubicBezTo>
                      <a:pt x="3604" y="4641"/>
                      <a:pt x="4556" y="3922"/>
                      <a:pt x="4809" y="2855"/>
                    </a:cubicBezTo>
                    <a:cubicBezTo>
                      <a:pt x="5105" y="1610"/>
                      <a:pt x="4333" y="359"/>
                      <a:pt x="3087" y="64"/>
                    </a:cubicBezTo>
                    <a:cubicBezTo>
                      <a:pt x="2907" y="21"/>
                      <a:pt x="2727" y="1"/>
                      <a:pt x="2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4623075" y="3824950"/>
                <a:ext cx="70475" cy="55125"/>
              </a:xfrm>
              <a:custGeom>
                <a:avLst/>
                <a:gdLst/>
                <a:ahLst/>
                <a:cxnLst/>
                <a:rect l="l" t="t" r="r" b="b"/>
                <a:pathLst>
                  <a:path w="2819" h="2205" extrusionOk="0">
                    <a:moveTo>
                      <a:pt x="2571" y="1"/>
                    </a:moveTo>
                    <a:cubicBezTo>
                      <a:pt x="2514" y="1"/>
                      <a:pt x="2456" y="22"/>
                      <a:pt x="2412" y="65"/>
                    </a:cubicBezTo>
                    <a:lnTo>
                      <a:pt x="816" y="1661"/>
                    </a:lnTo>
                    <a:lnTo>
                      <a:pt x="408" y="1253"/>
                    </a:lnTo>
                    <a:cubicBezTo>
                      <a:pt x="363" y="1209"/>
                      <a:pt x="306" y="1187"/>
                      <a:pt x="248" y="1187"/>
                    </a:cubicBezTo>
                    <a:cubicBezTo>
                      <a:pt x="191" y="1187"/>
                      <a:pt x="133" y="1209"/>
                      <a:pt x="89" y="1253"/>
                    </a:cubicBezTo>
                    <a:cubicBezTo>
                      <a:pt x="1" y="1339"/>
                      <a:pt x="1" y="1483"/>
                      <a:pt x="89" y="1571"/>
                    </a:cubicBezTo>
                    <a:lnTo>
                      <a:pt x="657" y="2139"/>
                    </a:lnTo>
                    <a:cubicBezTo>
                      <a:pt x="699" y="2181"/>
                      <a:pt x="757" y="2204"/>
                      <a:pt x="816" y="2204"/>
                    </a:cubicBezTo>
                    <a:lnTo>
                      <a:pt x="818" y="2204"/>
                    </a:lnTo>
                    <a:cubicBezTo>
                      <a:pt x="878" y="2204"/>
                      <a:pt x="933" y="2181"/>
                      <a:pt x="975" y="2139"/>
                    </a:cubicBezTo>
                    <a:lnTo>
                      <a:pt x="2731" y="384"/>
                    </a:lnTo>
                    <a:cubicBezTo>
                      <a:pt x="2819" y="296"/>
                      <a:pt x="2819" y="154"/>
                      <a:pt x="2731" y="65"/>
                    </a:cubicBezTo>
                    <a:cubicBezTo>
                      <a:pt x="2686" y="22"/>
                      <a:pt x="2629" y="1"/>
                      <a:pt x="2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8"/>
            <p:cNvGrpSpPr/>
            <p:nvPr/>
          </p:nvGrpSpPr>
          <p:grpSpPr>
            <a:xfrm>
              <a:off x="649446" y="3026681"/>
              <a:ext cx="1291759" cy="510594"/>
              <a:chOff x="408013" y="4288375"/>
              <a:chExt cx="1284438" cy="507700"/>
            </a:xfrm>
          </p:grpSpPr>
          <p:sp>
            <p:nvSpPr>
              <p:cNvPr id="561" name="Google Shape;561;p28"/>
              <p:cNvSpPr/>
              <p:nvPr/>
            </p:nvSpPr>
            <p:spPr>
              <a:xfrm>
                <a:off x="408013" y="428865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408025" y="4626950"/>
                <a:ext cx="1028000" cy="169125"/>
              </a:xfrm>
              <a:custGeom>
                <a:avLst/>
                <a:gdLst/>
                <a:ahLst/>
                <a:cxnLst/>
                <a:rect l="l" t="t" r="r" b="b"/>
                <a:pathLst>
                  <a:path w="41120" h="6765" extrusionOk="0">
                    <a:moveTo>
                      <a:pt x="3382" y="1"/>
                    </a:moveTo>
                    <a:cubicBezTo>
                      <a:pt x="2450" y="1"/>
                      <a:pt x="1604" y="378"/>
                      <a:pt x="992" y="990"/>
                    </a:cubicBezTo>
                    <a:cubicBezTo>
                      <a:pt x="380" y="1602"/>
                      <a:pt x="0" y="2448"/>
                      <a:pt x="0" y="3382"/>
                    </a:cubicBezTo>
                    <a:cubicBezTo>
                      <a:pt x="0" y="5245"/>
                      <a:pt x="1506" y="6755"/>
                      <a:pt x="3365"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529575" y="4626950"/>
                <a:ext cx="1028025" cy="169125"/>
              </a:xfrm>
              <a:custGeom>
                <a:avLst/>
                <a:gdLst/>
                <a:ahLst/>
                <a:cxnLst/>
                <a:rect l="l" t="t" r="r" b="b"/>
                <a:pathLst>
                  <a:path w="41121" h="6765" extrusionOk="0">
                    <a:moveTo>
                      <a:pt x="336" y="1"/>
                    </a:moveTo>
                    <a:cubicBezTo>
                      <a:pt x="152" y="1"/>
                      <a:pt x="1" y="150"/>
                      <a:pt x="1" y="336"/>
                    </a:cubicBezTo>
                    <a:lnTo>
                      <a:pt x="1" y="6429"/>
                    </a:lnTo>
                    <a:cubicBezTo>
                      <a:pt x="1" y="6615"/>
                      <a:pt x="152" y="6764"/>
                      <a:pt x="336" y="6764"/>
                    </a:cubicBezTo>
                    <a:lnTo>
                      <a:pt x="41120" y="6764"/>
                    </a:lnTo>
                    <a:lnTo>
                      <a:pt x="41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604775" y="4659325"/>
                <a:ext cx="952825" cy="104375"/>
              </a:xfrm>
              <a:custGeom>
                <a:avLst/>
                <a:gdLst/>
                <a:ahLst/>
                <a:cxnLst/>
                <a:rect l="l" t="t" r="r" b="b"/>
                <a:pathLst>
                  <a:path w="38113" h="4175" extrusionOk="0">
                    <a:moveTo>
                      <a:pt x="2034" y="0"/>
                    </a:moveTo>
                    <a:cubicBezTo>
                      <a:pt x="912" y="0"/>
                      <a:pt x="1" y="910"/>
                      <a:pt x="1" y="2034"/>
                    </a:cubicBezTo>
                    <a:lnTo>
                      <a:pt x="1" y="2141"/>
                    </a:lnTo>
                    <a:cubicBezTo>
                      <a:pt x="1" y="3263"/>
                      <a:pt x="912" y="4174"/>
                      <a:pt x="2034" y="4174"/>
                    </a:cubicBezTo>
                    <a:lnTo>
                      <a:pt x="38112" y="4174"/>
                    </a:lnTo>
                    <a:lnTo>
                      <a:pt x="381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61275" y="4737500"/>
                <a:ext cx="893875" cy="4150"/>
              </a:xfrm>
              <a:custGeom>
                <a:avLst/>
                <a:gdLst/>
                <a:ahLst/>
                <a:cxnLst/>
                <a:rect l="l" t="t" r="r" b="b"/>
                <a:pathLst>
                  <a:path w="35755" h="166" extrusionOk="0">
                    <a:moveTo>
                      <a:pt x="83" y="0"/>
                    </a:moveTo>
                    <a:cubicBezTo>
                      <a:pt x="37" y="0"/>
                      <a:pt x="0" y="37"/>
                      <a:pt x="0" y="83"/>
                    </a:cubicBezTo>
                    <a:cubicBezTo>
                      <a:pt x="0" y="129"/>
                      <a:pt x="37" y="165"/>
                      <a:pt x="83" y="165"/>
                    </a:cubicBezTo>
                    <a:lnTo>
                      <a:pt x="35672" y="165"/>
                    </a:lnTo>
                    <a:cubicBezTo>
                      <a:pt x="35718" y="165"/>
                      <a:pt x="35755" y="129"/>
                      <a:pt x="35755" y="83"/>
                    </a:cubicBezTo>
                    <a:cubicBezTo>
                      <a:pt x="35755" y="37"/>
                      <a:pt x="35718" y="0"/>
                      <a:pt x="35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61275" y="4709000"/>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61275" y="4681325"/>
                <a:ext cx="893875" cy="4200"/>
              </a:xfrm>
              <a:custGeom>
                <a:avLst/>
                <a:gdLst/>
                <a:ahLst/>
                <a:cxnLst/>
                <a:rect l="l" t="t" r="r" b="b"/>
                <a:pathLst>
                  <a:path w="35755" h="168" extrusionOk="0">
                    <a:moveTo>
                      <a:pt x="83" y="1"/>
                    </a:moveTo>
                    <a:cubicBezTo>
                      <a:pt x="37" y="1"/>
                      <a:pt x="0" y="39"/>
                      <a:pt x="0" y="85"/>
                    </a:cubicBezTo>
                    <a:cubicBezTo>
                      <a:pt x="0" y="131"/>
                      <a:pt x="37" y="168"/>
                      <a:pt x="83" y="168"/>
                    </a:cubicBezTo>
                    <a:lnTo>
                      <a:pt x="35672" y="168"/>
                    </a:lnTo>
                    <a:cubicBezTo>
                      <a:pt x="35718" y="168"/>
                      <a:pt x="35755" y="131"/>
                      <a:pt x="35755" y="85"/>
                    </a:cubicBezTo>
                    <a:cubicBezTo>
                      <a:pt x="35755" y="39"/>
                      <a:pt x="35718" y="1"/>
                      <a:pt x="3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02725" y="4657200"/>
                <a:ext cx="458950" cy="56375"/>
              </a:xfrm>
              <a:custGeom>
                <a:avLst/>
                <a:gdLst/>
                <a:ahLst/>
                <a:cxnLst/>
                <a:rect l="l" t="t" r="r" b="b"/>
                <a:pathLst>
                  <a:path w="18358" h="2255" extrusionOk="0">
                    <a:moveTo>
                      <a:pt x="2170" y="1"/>
                    </a:moveTo>
                    <a:cubicBezTo>
                      <a:pt x="973" y="1"/>
                      <a:pt x="0" y="975"/>
                      <a:pt x="0" y="2172"/>
                    </a:cubicBezTo>
                    <a:cubicBezTo>
                      <a:pt x="0" y="2218"/>
                      <a:pt x="37" y="2255"/>
                      <a:pt x="83" y="2255"/>
                    </a:cubicBezTo>
                    <a:cubicBezTo>
                      <a:pt x="129" y="2255"/>
                      <a:pt x="165" y="2218"/>
                      <a:pt x="165" y="2172"/>
                    </a:cubicBezTo>
                    <a:cubicBezTo>
                      <a:pt x="165" y="1068"/>
                      <a:pt x="1065" y="168"/>
                      <a:pt x="2170" y="168"/>
                    </a:cubicBezTo>
                    <a:lnTo>
                      <a:pt x="18275" y="168"/>
                    </a:lnTo>
                    <a:cubicBezTo>
                      <a:pt x="18321" y="168"/>
                      <a:pt x="18358" y="131"/>
                      <a:pt x="18358" y="85"/>
                    </a:cubicBezTo>
                    <a:cubicBezTo>
                      <a:pt x="18358" y="39"/>
                      <a:pt x="18321" y="1"/>
                      <a:pt x="18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1147250" y="4761600"/>
                <a:ext cx="412450" cy="4200"/>
              </a:xfrm>
              <a:custGeom>
                <a:avLst/>
                <a:gdLst/>
                <a:ahLst/>
                <a:cxnLst/>
                <a:rect l="l" t="t" r="r" b="b"/>
                <a:pathLst>
                  <a:path w="16498" h="168" extrusionOk="0">
                    <a:moveTo>
                      <a:pt x="83" y="1"/>
                    </a:moveTo>
                    <a:cubicBezTo>
                      <a:pt x="37" y="1"/>
                      <a:pt x="1" y="37"/>
                      <a:pt x="1" y="83"/>
                    </a:cubicBezTo>
                    <a:cubicBezTo>
                      <a:pt x="1" y="130"/>
                      <a:pt x="37" y="168"/>
                      <a:pt x="83" y="168"/>
                    </a:cubicBezTo>
                    <a:lnTo>
                      <a:pt x="16413" y="168"/>
                    </a:lnTo>
                    <a:cubicBezTo>
                      <a:pt x="16459" y="168"/>
                      <a:pt x="16498" y="130"/>
                      <a:pt x="16498" y="83"/>
                    </a:cubicBezTo>
                    <a:cubicBezTo>
                      <a:pt x="16498" y="37"/>
                      <a:pt x="16459" y="1"/>
                      <a:pt x="16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540275" y="4457800"/>
                <a:ext cx="1028025" cy="169175"/>
              </a:xfrm>
              <a:custGeom>
                <a:avLst/>
                <a:gdLst/>
                <a:ahLst/>
                <a:cxnLst/>
                <a:rect l="l" t="t" r="r" b="b"/>
                <a:pathLst>
                  <a:path w="41121" h="6767" extrusionOk="0">
                    <a:moveTo>
                      <a:pt x="3296" y="1"/>
                    </a:moveTo>
                    <a:cubicBezTo>
                      <a:pt x="1476" y="1"/>
                      <a:pt x="1" y="1476"/>
                      <a:pt x="1" y="3296"/>
                    </a:cubicBezTo>
                    <a:lnTo>
                      <a:pt x="1" y="3469"/>
                    </a:lnTo>
                    <a:cubicBezTo>
                      <a:pt x="1" y="5290"/>
                      <a:pt x="1476" y="6767"/>
                      <a:pt x="3296"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64425" y="4457800"/>
                <a:ext cx="1028025" cy="169175"/>
              </a:xfrm>
              <a:custGeom>
                <a:avLst/>
                <a:gdLst/>
                <a:ahLst/>
                <a:cxnLst/>
                <a:rect l="l" t="t" r="r" b="b"/>
                <a:pathLst>
                  <a:path w="41121" h="6767" extrusionOk="0">
                    <a:moveTo>
                      <a:pt x="337" y="1"/>
                    </a:moveTo>
                    <a:cubicBezTo>
                      <a:pt x="152" y="1"/>
                      <a:pt x="1" y="152"/>
                      <a:pt x="1" y="337"/>
                    </a:cubicBezTo>
                    <a:lnTo>
                      <a:pt x="1" y="6431"/>
                    </a:lnTo>
                    <a:cubicBezTo>
                      <a:pt x="1" y="6615"/>
                      <a:pt x="152" y="6767"/>
                      <a:pt x="337" y="6767"/>
                    </a:cubicBezTo>
                    <a:lnTo>
                      <a:pt x="41120" y="6767"/>
                    </a:lnTo>
                    <a:lnTo>
                      <a:pt x="41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739625" y="4490175"/>
                <a:ext cx="952825" cy="104425"/>
              </a:xfrm>
              <a:custGeom>
                <a:avLst/>
                <a:gdLst/>
                <a:ahLst/>
                <a:cxnLst/>
                <a:rect l="l" t="t" r="r" b="b"/>
                <a:pathLst>
                  <a:path w="38113" h="4177" extrusionOk="0">
                    <a:moveTo>
                      <a:pt x="2034" y="1"/>
                    </a:moveTo>
                    <a:cubicBezTo>
                      <a:pt x="912" y="1"/>
                      <a:pt x="1" y="912"/>
                      <a:pt x="1" y="2036"/>
                    </a:cubicBezTo>
                    <a:lnTo>
                      <a:pt x="1" y="2142"/>
                    </a:lnTo>
                    <a:cubicBezTo>
                      <a:pt x="1" y="3266"/>
                      <a:pt x="912" y="4177"/>
                      <a:pt x="2034" y="4177"/>
                    </a:cubicBezTo>
                    <a:lnTo>
                      <a:pt x="38112" y="4177"/>
                    </a:lnTo>
                    <a:lnTo>
                      <a:pt x="38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789750" y="45683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789750" y="4539900"/>
                <a:ext cx="898725" cy="4200"/>
              </a:xfrm>
              <a:custGeom>
                <a:avLst/>
                <a:gdLst/>
                <a:ahLst/>
                <a:cxnLst/>
                <a:rect l="l" t="t" r="r" b="b"/>
                <a:pathLst>
                  <a:path w="35949" h="168" extrusionOk="0">
                    <a:moveTo>
                      <a:pt x="83" y="1"/>
                    </a:moveTo>
                    <a:cubicBezTo>
                      <a:pt x="37" y="1"/>
                      <a:pt x="0" y="37"/>
                      <a:pt x="0" y="83"/>
                    </a:cubicBezTo>
                    <a:cubicBezTo>
                      <a:pt x="0" y="129"/>
                      <a:pt x="37" y="168"/>
                      <a:pt x="83" y="168"/>
                    </a:cubicBezTo>
                    <a:lnTo>
                      <a:pt x="35864" y="168"/>
                    </a:lnTo>
                    <a:cubicBezTo>
                      <a:pt x="35910" y="168"/>
                      <a:pt x="35948" y="129"/>
                      <a:pt x="35948" y="83"/>
                    </a:cubicBezTo>
                    <a:cubicBezTo>
                      <a:pt x="35948" y="37"/>
                      <a:pt x="35910" y="1"/>
                      <a:pt x="35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789750" y="4512250"/>
                <a:ext cx="898725" cy="4200"/>
              </a:xfrm>
              <a:custGeom>
                <a:avLst/>
                <a:gdLst/>
                <a:ahLst/>
                <a:cxnLst/>
                <a:rect l="l" t="t" r="r" b="b"/>
                <a:pathLst>
                  <a:path w="35949" h="168" extrusionOk="0">
                    <a:moveTo>
                      <a:pt x="83" y="0"/>
                    </a:moveTo>
                    <a:cubicBezTo>
                      <a:pt x="37" y="0"/>
                      <a:pt x="0" y="37"/>
                      <a:pt x="0" y="83"/>
                    </a:cubicBezTo>
                    <a:cubicBezTo>
                      <a:pt x="0" y="129"/>
                      <a:pt x="37" y="167"/>
                      <a:pt x="83" y="167"/>
                    </a:cubicBezTo>
                    <a:lnTo>
                      <a:pt x="35864" y="167"/>
                    </a:lnTo>
                    <a:cubicBezTo>
                      <a:pt x="35910" y="167"/>
                      <a:pt x="35948" y="129"/>
                      <a:pt x="35948" y="83"/>
                    </a:cubicBezTo>
                    <a:cubicBezTo>
                      <a:pt x="35948" y="37"/>
                      <a:pt x="35910" y="0"/>
                      <a:pt x="3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548000" y="4288375"/>
                <a:ext cx="1028000" cy="169125"/>
              </a:xfrm>
              <a:custGeom>
                <a:avLst/>
                <a:gdLst/>
                <a:ahLst/>
                <a:cxnLst/>
                <a:rect l="l" t="t" r="r" b="b"/>
                <a:pathLst>
                  <a:path w="41120" h="6765" extrusionOk="0">
                    <a:moveTo>
                      <a:pt x="336" y="1"/>
                    </a:moveTo>
                    <a:cubicBezTo>
                      <a:pt x="150" y="1"/>
                      <a:pt x="0" y="150"/>
                      <a:pt x="0" y="336"/>
                    </a:cubicBezTo>
                    <a:lnTo>
                      <a:pt x="0" y="6429"/>
                    </a:lnTo>
                    <a:cubicBezTo>
                      <a:pt x="0" y="6615"/>
                      <a:pt x="150" y="6765"/>
                      <a:pt x="336" y="6765"/>
                    </a:cubicBezTo>
                    <a:lnTo>
                      <a:pt x="41120" y="6765"/>
                    </a:lnTo>
                    <a:lnTo>
                      <a:pt x="41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623150" y="4320750"/>
                <a:ext cx="952850" cy="104375"/>
              </a:xfrm>
              <a:custGeom>
                <a:avLst/>
                <a:gdLst/>
                <a:ahLst/>
                <a:cxnLst/>
                <a:rect l="l" t="t" r="r" b="b"/>
                <a:pathLst>
                  <a:path w="38114" h="4175" extrusionOk="0">
                    <a:moveTo>
                      <a:pt x="2036" y="1"/>
                    </a:moveTo>
                    <a:cubicBezTo>
                      <a:pt x="911" y="1"/>
                      <a:pt x="0" y="912"/>
                      <a:pt x="0" y="2034"/>
                    </a:cubicBezTo>
                    <a:lnTo>
                      <a:pt x="0" y="2141"/>
                    </a:lnTo>
                    <a:cubicBezTo>
                      <a:pt x="0" y="3265"/>
                      <a:pt x="911" y="4175"/>
                      <a:pt x="2036" y="4175"/>
                    </a:cubicBezTo>
                    <a:lnTo>
                      <a:pt x="38114" y="4175"/>
                    </a:lnTo>
                    <a:lnTo>
                      <a:pt x="38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73250" y="4398925"/>
                <a:ext cx="898725" cy="4150"/>
              </a:xfrm>
              <a:custGeom>
                <a:avLst/>
                <a:gdLst/>
                <a:ahLst/>
                <a:cxnLst/>
                <a:rect l="l" t="t" r="r" b="b"/>
                <a:pathLst>
                  <a:path w="35949" h="166" extrusionOk="0">
                    <a:moveTo>
                      <a:pt x="85" y="0"/>
                    </a:moveTo>
                    <a:cubicBezTo>
                      <a:pt x="39" y="0"/>
                      <a:pt x="1" y="37"/>
                      <a:pt x="1" y="83"/>
                    </a:cubicBezTo>
                    <a:cubicBezTo>
                      <a:pt x="1" y="129"/>
                      <a:pt x="39" y="165"/>
                      <a:pt x="85" y="165"/>
                    </a:cubicBezTo>
                    <a:lnTo>
                      <a:pt x="35866" y="165"/>
                    </a:lnTo>
                    <a:cubicBezTo>
                      <a:pt x="35912" y="165"/>
                      <a:pt x="35949" y="129"/>
                      <a:pt x="35949" y="83"/>
                    </a:cubicBezTo>
                    <a:cubicBezTo>
                      <a:pt x="35949" y="37"/>
                      <a:pt x="35912" y="0"/>
                      <a:pt x="35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73250" y="4370425"/>
                <a:ext cx="898725" cy="4200"/>
              </a:xfrm>
              <a:custGeom>
                <a:avLst/>
                <a:gdLst/>
                <a:ahLst/>
                <a:cxnLst/>
                <a:rect l="l" t="t" r="r" b="b"/>
                <a:pathLst>
                  <a:path w="35949" h="168" extrusionOk="0">
                    <a:moveTo>
                      <a:pt x="85" y="1"/>
                    </a:moveTo>
                    <a:cubicBezTo>
                      <a:pt x="39" y="1"/>
                      <a:pt x="1" y="39"/>
                      <a:pt x="1" y="85"/>
                    </a:cubicBezTo>
                    <a:cubicBezTo>
                      <a:pt x="1" y="131"/>
                      <a:pt x="39" y="168"/>
                      <a:pt x="85" y="168"/>
                    </a:cubicBezTo>
                    <a:lnTo>
                      <a:pt x="35866" y="168"/>
                    </a:lnTo>
                    <a:cubicBezTo>
                      <a:pt x="35912" y="168"/>
                      <a:pt x="35949" y="131"/>
                      <a:pt x="35949" y="85"/>
                    </a:cubicBezTo>
                    <a:cubicBezTo>
                      <a:pt x="35949" y="39"/>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73250" y="4342800"/>
                <a:ext cx="898725" cy="4150"/>
              </a:xfrm>
              <a:custGeom>
                <a:avLst/>
                <a:gdLst/>
                <a:ahLst/>
                <a:cxnLst/>
                <a:rect l="l" t="t" r="r" b="b"/>
                <a:pathLst>
                  <a:path w="35949" h="166" extrusionOk="0">
                    <a:moveTo>
                      <a:pt x="85" y="1"/>
                    </a:moveTo>
                    <a:cubicBezTo>
                      <a:pt x="39" y="1"/>
                      <a:pt x="1" y="37"/>
                      <a:pt x="1" y="83"/>
                    </a:cubicBezTo>
                    <a:cubicBezTo>
                      <a:pt x="1" y="130"/>
                      <a:pt x="39" y="166"/>
                      <a:pt x="85" y="166"/>
                    </a:cubicBezTo>
                    <a:lnTo>
                      <a:pt x="35866" y="166"/>
                    </a:lnTo>
                    <a:cubicBezTo>
                      <a:pt x="35912" y="166"/>
                      <a:pt x="35949" y="130"/>
                      <a:pt x="35949" y="83"/>
                    </a:cubicBezTo>
                    <a:cubicBezTo>
                      <a:pt x="35949" y="37"/>
                      <a:pt x="35912" y="1"/>
                      <a:pt x="3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8"/>
            <p:cNvGrpSpPr/>
            <p:nvPr/>
          </p:nvGrpSpPr>
          <p:grpSpPr>
            <a:xfrm>
              <a:off x="1408274" y="1996720"/>
              <a:ext cx="986617" cy="1540556"/>
              <a:chOff x="1929475" y="3160175"/>
              <a:chExt cx="981025" cy="1531825"/>
            </a:xfrm>
          </p:grpSpPr>
          <p:sp>
            <p:nvSpPr>
              <p:cNvPr id="582" name="Google Shape;582;p28"/>
              <p:cNvSpPr/>
              <p:nvPr/>
            </p:nvSpPr>
            <p:spPr>
              <a:xfrm>
                <a:off x="2645950" y="4493550"/>
                <a:ext cx="110800" cy="118050"/>
              </a:xfrm>
              <a:custGeom>
                <a:avLst/>
                <a:gdLst/>
                <a:ahLst/>
                <a:cxnLst/>
                <a:rect l="l" t="t" r="r" b="b"/>
                <a:pathLst>
                  <a:path w="4432" h="4722" extrusionOk="0">
                    <a:moveTo>
                      <a:pt x="3461" y="0"/>
                    </a:moveTo>
                    <a:lnTo>
                      <a:pt x="0" y="286"/>
                    </a:lnTo>
                    <a:lnTo>
                      <a:pt x="1725" y="4391"/>
                    </a:lnTo>
                    <a:lnTo>
                      <a:pt x="4432" y="4721"/>
                    </a:lnTo>
                    <a:lnTo>
                      <a:pt x="3461"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2422625" y="4015850"/>
                <a:ext cx="362600" cy="533725"/>
              </a:xfrm>
              <a:custGeom>
                <a:avLst/>
                <a:gdLst/>
                <a:ahLst/>
                <a:cxnLst/>
                <a:rect l="l" t="t" r="r" b="b"/>
                <a:pathLst>
                  <a:path w="14504" h="21349" extrusionOk="0">
                    <a:moveTo>
                      <a:pt x="8308" y="1"/>
                    </a:moveTo>
                    <a:lnTo>
                      <a:pt x="0" y="3513"/>
                    </a:lnTo>
                    <a:lnTo>
                      <a:pt x="8500" y="21349"/>
                    </a:lnTo>
                    <a:lnTo>
                      <a:pt x="14504" y="21109"/>
                    </a:lnTo>
                    <a:lnTo>
                      <a:pt x="83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2562600" y="4320550"/>
                <a:ext cx="89650" cy="191300"/>
              </a:xfrm>
              <a:custGeom>
                <a:avLst/>
                <a:gdLst/>
                <a:ahLst/>
                <a:cxnLst/>
                <a:rect l="l" t="t" r="r" b="b"/>
                <a:pathLst>
                  <a:path w="3586" h="7652" extrusionOk="0">
                    <a:moveTo>
                      <a:pt x="105" y="1"/>
                    </a:moveTo>
                    <a:cubicBezTo>
                      <a:pt x="92" y="1"/>
                      <a:pt x="80" y="3"/>
                      <a:pt x="68" y="9"/>
                    </a:cubicBezTo>
                    <a:cubicBezTo>
                      <a:pt x="22" y="30"/>
                      <a:pt x="0" y="84"/>
                      <a:pt x="22" y="130"/>
                    </a:cubicBezTo>
                    <a:lnTo>
                      <a:pt x="346" y="845"/>
                    </a:lnTo>
                    <a:cubicBezTo>
                      <a:pt x="361" y="880"/>
                      <a:pt x="394" y="899"/>
                      <a:pt x="428" y="899"/>
                    </a:cubicBezTo>
                    <a:cubicBezTo>
                      <a:pt x="442" y="899"/>
                      <a:pt x="453" y="897"/>
                      <a:pt x="467" y="891"/>
                    </a:cubicBezTo>
                    <a:cubicBezTo>
                      <a:pt x="513" y="870"/>
                      <a:pt x="532" y="816"/>
                      <a:pt x="511" y="770"/>
                    </a:cubicBezTo>
                    <a:lnTo>
                      <a:pt x="187" y="55"/>
                    </a:lnTo>
                    <a:cubicBezTo>
                      <a:pt x="172" y="21"/>
                      <a:pt x="140" y="1"/>
                      <a:pt x="105" y="1"/>
                    </a:cubicBezTo>
                    <a:close/>
                    <a:moveTo>
                      <a:pt x="753" y="1434"/>
                    </a:moveTo>
                    <a:cubicBezTo>
                      <a:pt x="741" y="1434"/>
                      <a:pt x="728" y="1436"/>
                      <a:pt x="716" y="1442"/>
                    </a:cubicBezTo>
                    <a:cubicBezTo>
                      <a:pt x="670" y="1463"/>
                      <a:pt x="649" y="1517"/>
                      <a:pt x="670" y="1563"/>
                    </a:cubicBezTo>
                    <a:lnTo>
                      <a:pt x="994" y="2280"/>
                    </a:lnTo>
                    <a:cubicBezTo>
                      <a:pt x="1009" y="2313"/>
                      <a:pt x="1042" y="2332"/>
                      <a:pt x="1077" y="2332"/>
                    </a:cubicBezTo>
                    <a:cubicBezTo>
                      <a:pt x="1090" y="2332"/>
                      <a:pt x="1103" y="2330"/>
                      <a:pt x="1115" y="2324"/>
                    </a:cubicBezTo>
                    <a:cubicBezTo>
                      <a:pt x="1161" y="2303"/>
                      <a:pt x="1180" y="2249"/>
                      <a:pt x="1159" y="2205"/>
                    </a:cubicBezTo>
                    <a:lnTo>
                      <a:pt x="835" y="1488"/>
                    </a:lnTo>
                    <a:cubicBezTo>
                      <a:pt x="821" y="1454"/>
                      <a:pt x="788" y="1434"/>
                      <a:pt x="753" y="1434"/>
                    </a:cubicBezTo>
                    <a:close/>
                    <a:moveTo>
                      <a:pt x="1403" y="2868"/>
                    </a:moveTo>
                    <a:cubicBezTo>
                      <a:pt x="1390" y="2868"/>
                      <a:pt x="1377" y="2871"/>
                      <a:pt x="1364" y="2877"/>
                    </a:cubicBezTo>
                    <a:cubicBezTo>
                      <a:pt x="1318" y="2896"/>
                      <a:pt x="1297" y="2950"/>
                      <a:pt x="1318" y="2996"/>
                    </a:cubicBezTo>
                    <a:lnTo>
                      <a:pt x="1642" y="3713"/>
                    </a:lnTo>
                    <a:cubicBezTo>
                      <a:pt x="1658" y="3746"/>
                      <a:pt x="1690" y="3767"/>
                      <a:pt x="1725" y="3767"/>
                    </a:cubicBezTo>
                    <a:cubicBezTo>
                      <a:pt x="1738" y="3767"/>
                      <a:pt x="1752" y="3763"/>
                      <a:pt x="1763" y="3757"/>
                    </a:cubicBezTo>
                    <a:cubicBezTo>
                      <a:pt x="1809" y="3738"/>
                      <a:pt x="1829" y="3684"/>
                      <a:pt x="1807" y="3638"/>
                    </a:cubicBezTo>
                    <a:lnTo>
                      <a:pt x="1483" y="2921"/>
                    </a:lnTo>
                    <a:cubicBezTo>
                      <a:pt x="1469" y="2887"/>
                      <a:pt x="1437" y="2868"/>
                      <a:pt x="1403" y="2868"/>
                    </a:cubicBezTo>
                    <a:close/>
                    <a:moveTo>
                      <a:pt x="2050" y="4301"/>
                    </a:moveTo>
                    <a:cubicBezTo>
                      <a:pt x="2038" y="4301"/>
                      <a:pt x="2025" y="4304"/>
                      <a:pt x="2013" y="4310"/>
                    </a:cubicBezTo>
                    <a:cubicBezTo>
                      <a:pt x="1967" y="4331"/>
                      <a:pt x="1946" y="4384"/>
                      <a:pt x="1967" y="4428"/>
                    </a:cubicBezTo>
                    <a:lnTo>
                      <a:pt x="2291" y="5146"/>
                    </a:lnTo>
                    <a:cubicBezTo>
                      <a:pt x="2306" y="5180"/>
                      <a:pt x="2339" y="5200"/>
                      <a:pt x="2373" y="5200"/>
                    </a:cubicBezTo>
                    <a:cubicBezTo>
                      <a:pt x="2387" y="5200"/>
                      <a:pt x="2400" y="5198"/>
                      <a:pt x="2412" y="5192"/>
                    </a:cubicBezTo>
                    <a:cubicBezTo>
                      <a:pt x="2458" y="5171"/>
                      <a:pt x="2477" y="5117"/>
                      <a:pt x="2456" y="5071"/>
                    </a:cubicBezTo>
                    <a:lnTo>
                      <a:pt x="2132" y="4354"/>
                    </a:lnTo>
                    <a:cubicBezTo>
                      <a:pt x="2118" y="4321"/>
                      <a:pt x="2085" y="4301"/>
                      <a:pt x="2050" y="4301"/>
                    </a:cubicBezTo>
                    <a:close/>
                    <a:moveTo>
                      <a:pt x="2698" y="5734"/>
                    </a:moveTo>
                    <a:cubicBezTo>
                      <a:pt x="2686" y="5734"/>
                      <a:pt x="2673" y="5737"/>
                      <a:pt x="2661" y="5742"/>
                    </a:cubicBezTo>
                    <a:cubicBezTo>
                      <a:pt x="2615" y="5764"/>
                      <a:pt x="2594" y="5817"/>
                      <a:pt x="2615" y="5863"/>
                    </a:cubicBezTo>
                    <a:lnTo>
                      <a:pt x="2939" y="6579"/>
                    </a:lnTo>
                    <a:cubicBezTo>
                      <a:pt x="2955" y="6613"/>
                      <a:pt x="2987" y="6633"/>
                      <a:pt x="3022" y="6633"/>
                    </a:cubicBezTo>
                    <a:cubicBezTo>
                      <a:pt x="3035" y="6633"/>
                      <a:pt x="3049" y="6631"/>
                      <a:pt x="3060" y="6625"/>
                    </a:cubicBezTo>
                    <a:cubicBezTo>
                      <a:pt x="3106" y="6604"/>
                      <a:pt x="3125" y="6550"/>
                      <a:pt x="3104" y="6504"/>
                    </a:cubicBezTo>
                    <a:lnTo>
                      <a:pt x="2780" y="5789"/>
                    </a:lnTo>
                    <a:cubicBezTo>
                      <a:pt x="2766" y="5755"/>
                      <a:pt x="2733" y="5734"/>
                      <a:pt x="2698" y="5734"/>
                    </a:cubicBezTo>
                    <a:close/>
                    <a:moveTo>
                      <a:pt x="3346" y="7168"/>
                    </a:moveTo>
                    <a:cubicBezTo>
                      <a:pt x="3334" y="7168"/>
                      <a:pt x="3321" y="7170"/>
                      <a:pt x="3309" y="7175"/>
                    </a:cubicBezTo>
                    <a:cubicBezTo>
                      <a:pt x="3263" y="7197"/>
                      <a:pt x="3242" y="7250"/>
                      <a:pt x="3263" y="7296"/>
                    </a:cubicBezTo>
                    <a:lnTo>
                      <a:pt x="3400" y="7597"/>
                    </a:lnTo>
                    <a:cubicBezTo>
                      <a:pt x="3415" y="7630"/>
                      <a:pt x="3448" y="7651"/>
                      <a:pt x="3482" y="7651"/>
                    </a:cubicBezTo>
                    <a:cubicBezTo>
                      <a:pt x="3495" y="7651"/>
                      <a:pt x="3509" y="7647"/>
                      <a:pt x="3520" y="7643"/>
                    </a:cubicBezTo>
                    <a:cubicBezTo>
                      <a:pt x="3566" y="7622"/>
                      <a:pt x="3586" y="7569"/>
                      <a:pt x="3565" y="7523"/>
                    </a:cubicBezTo>
                    <a:lnTo>
                      <a:pt x="3428" y="7221"/>
                    </a:lnTo>
                    <a:cubicBezTo>
                      <a:pt x="3414" y="7187"/>
                      <a:pt x="3381" y="7168"/>
                      <a:pt x="3346" y="7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2607200" y="4506725"/>
                <a:ext cx="188100" cy="54450"/>
              </a:xfrm>
              <a:custGeom>
                <a:avLst/>
                <a:gdLst/>
                <a:ahLst/>
                <a:cxnLst/>
                <a:rect l="l" t="t" r="r" b="b"/>
                <a:pathLst>
                  <a:path w="7524" h="2178" extrusionOk="0">
                    <a:moveTo>
                      <a:pt x="6927" y="1"/>
                    </a:moveTo>
                    <a:lnTo>
                      <a:pt x="0" y="223"/>
                    </a:lnTo>
                    <a:lnTo>
                      <a:pt x="896" y="2178"/>
                    </a:lnTo>
                    <a:lnTo>
                      <a:pt x="7524" y="1957"/>
                    </a:lnTo>
                    <a:lnTo>
                      <a:pt x="6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2679825" y="4593600"/>
                <a:ext cx="230675" cy="98400"/>
              </a:xfrm>
              <a:custGeom>
                <a:avLst/>
                <a:gdLst/>
                <a:ahLst/>
                <a:cxnLst/>
                <a:rect l="l" t="t" r="r" b="b"/>
                <a:pathLst>
                  <a:path w="9227" h="3936" extrusionOk="0">
                    <a:moveTo>
                      <a:pt x="153" y="1"/>
                    </a:moveTo>
                    <a:cubicBezTo>
                      <a:pt x="60" y="1"/>
                      <a:pt x="1" y="56"/>
                      <a:pt x="17" y="213"/>
                    </a:cubicBezTo>
                    <a:cubicBezTo>
                      <a:pt x="55" y="619"/>
                      <a:pt x="261" y="2495"/>
                      <a:pt x="360" y="3420"/>
                    </a:cubicBezTo>
                    <a:cubicBezTo>
                      <a:pt x="395" y="3733"/>
                      <a:pt x="416" y="3936"/>
                      <a:pt x="416" y="3936"/>
                    </a:cubicBezTo>
                    <a:lnTo>
                      <a:pt x="9226" y="3936"/>
                    </a:lnTo>
                    <a:cubicBezTo>
                      <a:pt x="9188" y="3746"/>
                      <a:pt x="9146" y="3573"/>
                      <a:pt x="9096" y="3420"/>
                    </a:cubicBezTo>
                    <a:cubicBezTo>
                      <a:pt x="8779" y="2424"/>
                      <a:pt x="8219" y="2114"/>
                      <a:pt x="7590" y="2073"/>
                    </a:cubicBezTo>
                    <a:cubicBezTo>
                      <a:pt x="6865" y="2027"/>
                      <a:pt x="4174" y="1166"/>
                      <a:pt x="4174" y="1166"/>
                    </a:cubicBezTo>
                    <a:cubicBezTo>
                      <a:pt x="4174" y="1166"/>
                      <a:pt x="4227" y="335"/>
                      <a:pt x="3733" y="170"/>
                    </a:cubicBezTo>
                    <a:cubicBezTo>
                      <a:pt x="3662" y="147"/>
                      <a:pt x="3580" y="137"/>
                      <a:pt x="3491" y="137"/>
                    </a:cubicBezTo>
                    <a:cubicBezTo>
                      <a:pt x="2948" y="137"/>
                      <a:pt x="2142" y="506"/>
                      <a:pt x="2142" y="506"/>
                    </a:cubicBezTo>
                    <a:lnTo>
                      <a:pt x="824" y="349"/>
                    </a:lnTo>
                    <a:cubicBezTo>
                      <a:pt x="824" y="349"/>
                      <a:pt x="384"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2688825" y="4679050"/>
                <a:ext cx="221675" cy="12950"/>
              </a:xfrm>
              <a:custGeom>
                <a:avLst/>
                <a:gdLst/>
                <a:ahLst/>
                <a:cxnLst/>
                <a:rect l="l" t="t" r="r" b="b"/>
                <a:pathLst>
                  <a:path w="8867" h="518" extrusionOk="0">
                    <a:moveTo>
                      <a:pt x="0" y="0"/>
                    </a:moveTo>
                    <a:cubicBezTo>
                      <a:pt x="35" y="315"/>
                      <a:pt x="56" y="518"/>
                      <a:pt x="56" y="518"/>
                    </a:cubicBezTo>
                    <a:lnTo>
                      <a:pt x="8866"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2683025" y="4625875"/>
                <a:ext cx="31625" cy="52275"/>
              </a:xfrm>
              <a:custGeom>
                <a:avLst/>
                <a:gdLst/>
                <a:ahLst/>
                <a:cxnLst/>
                <a:rect l="l" t="t" r="r" b="b"/>
                <a:pathLst>
                  <a:path w="1265" h="2091" extrusionOk="0">
                    <a:moveTo>
                      <a:pt x="101" y="0"/>
                    </a:moveTo>
                    <a:cubicBezTo>
                      <a:pt x="40" y="0"/>
                      <a:pt x="0" y="90"/>
                      <a:pt x="65" y="126"/>
                    </a:cubicBezTo>
                    <a:cubicBezTo>
                      <a:pt x="729" y="502"/>
                      <a:pt x="1115" y="1252"/>
                      <a:pt x="783" y="1987"/>
                    </a:cubicBezTo>
                    <a:cubicBezTo>
                      <a:pt x="758" y="2041"/>
                      <a:pt x="805" y="2091"/>
                      <a:pt x="849" y="2091"/>
                    </a:cubicBezTo>
                    <a:cubicBezTo>
                      <a:pt x="869" y="2091"/>
                      <a:pt x="888" y="2081"/>
                      <a:pt x="900" y="2056"/>
                    </a:cubicBezTo>
                    <a:cubicBezTo>
                      <a:pt x="1264" y="1254"/>
                      <a:pt x="869" y="426"/>
                      <a:pt x="134"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772550" y="4622800"/>
                <a:ext cx="38475" cy="14525"/>
              </a:xfrm>
              <a:custGeom>
                <a:avLst/>
                <a:gdLst/>
                <a:ahLst/>
                <a:cxnLst/>
                <a:rect l="l" t="t" r="r" b="b"/>
                <a:pathLst>
                  <a:path w="1539" h="581" extrusionOk="0">
                    <a:moveTo>
                      <a:pt x="894" y="1"/>
                    </a:moveTo>
                    <a:cubicBezTo>
                      <a:pt x="567" y="1"/>
                      <a:pt x="252" y="178"/>
                      <a:pt x="35" y="481"/>
                    </a:cubicBezTo>
                    <a:cubicBezTo>
                      <a:pt x="0" y="532"/>
                      <a:pt x="47" y="581"/>
                      <a:pt x="96" y="581"/>
                    </a:cubicBezTo>
                    <a:cubicBezTo>
                      <a:pt x="117" y="581"/>
                      <a:pt x="138" y="572"/>
                      <a:pt x="154" y="550"/>
                    </a:cubicBezTo>
                    <a:cubicBezTo>
                      <a:pt x="341" y="287"/>
                      <a:pt x="609" y="139"/>
                      <a:pt x="888" y="139"/>
                    </a:cubicBezTo>
                    <a:cubicBezTo>
                      <a:pt x="1064" y="139"/>
                      <a:pt x="1244" y="197"/>
                      <a:pt x="1412" y="322"/>
                    </a:cubicBezTo>
                    <a:cubicBezTo>
                      <a:pt x="1425" y="332"/>
                      <a:pt x="1437" y="336"/>
                      <a:pt x="1448" y="336"/>
                    </a:cubicBezTo>
                    <a:cubicBezTo>
                      <a:pt x="1502" y="336"/>
                      <a:pt x="1538" y="248"/>
                      <a:pt x="1481" y="205"/>
                    </a:cubicBezTo>
                    <a:cubicBezTo>
                      <a:pt x="1294" y="65"/>
                      <a:pt x="1092" y="1"/>
                      <a:pt x="8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2791500" y="4628500"/>
                <a:ext cx="38475" cy="14525"/>
              </a:xfrm>
              <a:custGeom>
                <a:avLst/>
                <a:gdLst/>
                <a:ahLst/>
                <a:cxnLst/>
                <a:rect l="l" t="t" r="r" b="b"/>
                <a:pathLst>
                  <a:path w="1539" h="581" extrusionOk="0">
                    <a:moveTo>
                      <a:pt x="895" y="1"/>
                    </a:moveTo>
                    <a:cubicBezTo>
                      <a:pt x="568" y="1"/>
                      <a:pt x="253" y="178"/>
                      <a:pt x="37" y="484"/>
                    </a:cubicBezTo>
                    <a:cubicBezTo>
                      <a:pt x="0" y="533"/>
                      <a:pt x="48" y="581"/>
                      <a:pt x="96" y="581"/>
                    </a:cubicBezTo>
                    <a:cubicBezTo>
                      <a:pt x="117" y="581"/>
                      <a:pt x="139" y="572"/>
                      <a:pt x="154" y="551"/>
                    </a:cubicBezTo>
                    <a:cubicBezTo>
                      <a:pt x="342" y="287"/>
                      <a:pt x="609" y="139"/>
                      <a:pt x="888" y="139"/>
                    </a:cubicBezTo>
                    <a:cubicBezTo>
                      <a:pt x="1064" y="139"/>
                      <a:pt x="1244" y="198"/>
                      <a:pt x="1412" y="324"/>
                    </a:cubicBezTo>
                    <a:cubicBezTo>
                      <a:pt x="1424" y="333"/>
                      <a:pt x="1436"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2811100" y="4634250"/>
                <a:ext cx="38475" cy="14525"/>
              </a:xfrm>
              <a:custGeom>
                <a:avLst/>
                <a:gdLst/>
                <a:ahLst/>
                <a:cxnLst/>
                <a:rect l="l" t="t" r="r" b="b"/>
                <a:pathLst>
                  <a:path w="1539" h="581" extrusionOk="0">
                    <a:moveTo>
                      <a:pt x="894" y="0"/>
                    </a:moveTo>
                    <a:cubicBezTo>
                      <a:pt x="567" y="0"/>
                      <a:pt x="252" y="178"/>
                      <a:pt x="35" y="482"/>
                    </a:cubicBezTo>
                    <a:cubicBezTo>
                      <a:pt x="0" y="532"/>
                      <a:pt x="48" y="581"/>
                      <a:pt x="97" y="581"/>
                    </a:cubicBezTo>
                    <a:cubicBezTo>
                      <a:pt x="118" y="581"/>
                      <a:pt x="139" y="572"/>
                      <a:pt x="154" y="551"/>
                    </a:cubicBezTo>
                    <a:cubicBezTo>
                      <a:pt x="341" y="286"/>
                      <a:pt x="608" y="138"/>
                      <a:pt x="887" y="138"/>
                    </a:cubicBezTo>
                    <a:cubicBezTo>
                      <a:pt x="1063" y="138"/>
                      <a:pt x="1244" y="197"/>
                      <a:pt x="1413" y="323"/>
                    </a:cubicBezTo>
                    <a:cubicBezTo>
                      <a:pt x="1425" y="332"/>
                      <a:pt x="1437" y="336"/>
                      <a:pt x="1448" y="336"/>
                    </a:cubicBezTo>
                    <a:cubicBezTo>
                      <a:pt x="1502" y="336"/>
                      <a:pt x="1539" y="248"/>
                      <a:pt x="1482" y="206"/>
                    </a:cubicBezTo>
                    <a:cubicBezTo>
                      <a:pt x="1294" y="65"/>
                      <a:pt x="1092"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2128250" y="3662650"/>
                <a:ext cx="195875" cy="326825"/>
              </a:xfrm>
              <a:custGeom>
                <a:avLst/>
                <a:gdLst/>
                <a:ahLst/>
                <a:cxnLst/>
                <a:rect l="l" t="t" r="r" b="b"/>
                <a:pathLst>
                  <a:path w="7835" h="13073" extrusionOk="0">
                    <a:moveTo>
                      <a:pt x="4467" y="1"/>
                    </a:moveTo>
                    <a:lnTo>
                      <a:pt x="1" y="546"/>
                    </a:lnTo>
                    <a:cubicBezTo>
                      <a:pt x="1" y="546"/>
                      <a:pt x="622" y="8336"/>
                      <a:pt x="1610" y="10829"/>
                    </a:cubicBezTo>
                    <a:cubicBezTo>
                      <a:pt x="2267" y="12484"/>
                      <a:pt x="3065" y="13072"/>
                      <a:pt x="3868" y="13072"/>
                    </a:cubicBezTo>
                    <a:cubicBezTo>
                      <a:pt x="5838" y="13072"/>
                      <a:pt x="7835" y="9533"/>
                      <a:pt x="7835" y="9533"/>
                    </a:cubicBezTo>
                    <a:lnTo>
                      <a:pt x="5215" y="5779"/>
                    </a:lnTo>
                    <a:lnTo>
                      <a:pt x="4467"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2228825" y="3805850"/>
                <a:ext cx="30025" cy="9775"/>
              </a:xfrm>
              <a:custGeom>
                <a:avLst/>
                <a:gdLst/>
                <a:ahLst/>
                <a:cxnLst/>
                <a:rect l="l" t="t" r="r" b="b"/>
                <a:pathLst>
                  <a:path w="1201" h="391" extrusionOk="0">
                    <a:moveTo>
                      <a:pt x="1069" y="0"/>
                    </a:moveTo>
                    <a:cubicBezTo>
                      <a:pt x="1062" y="0"/>
                      <a:pt x="1054" y="1"/>
                      <a:pt x="1046" y="3"/>
                    </a:cubicBezTo>
                    <a:cubicBezTo>
                      <a:pt x="735" y="68"/>
                      <a:pt x="424" y="133"/>
                      <a:pt x="116" y="200"/>
                    </a:cubicBezTo>
                    <a:cubicBezTo>
                      <a:pt x="1" y="223"/>
                      <a:pt x="28" y="391"/>
                      <a:pt x="133" y="391"/>
                    </a:cubicBezTo>
                    <a:cubicBezTo>
                      <a:pt x="140" y="391"/>
                      <a:pt x="148" y="390"/>
                      <a:pt x="156" y="388"/>
                    </a:cubicBezTo>
                    <a:cubicBezTo>
                      <a:pt x="467" y="323"/>
                      <a:pt x="777" y="258"/>
                      <a:pt x="1086" y="193"/>
                    </a:cubicBezTo>
                    <a:cubicBezTo>
                      <a:pt x="1201" y="167"/>
                      <a:pt x="1173" y="0"/>
                      <a:pt x="1069"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2311925" y="3635325"/>
                <a:ext cx="195400" cy="296850"/>
              </a:xfrm>
              <a:custGeom>
                <a:avLst/>
                <a:gdLst/>
                <a:ahLst/>
                <a:cxnLst/>
                <a:rect l="l" t="t" r="r" b="b"/>
                <a:pathLst>
                  <a:path w="7816" h="11874" extrusionOk="0">
                    <a:moveTo>
                      <a:pt x="3615" y="0"/>
                    </a:moveTo>
                    <a:lnTo>
                      <a:pt x="346" y="1871"/>
                    </a:lnTo>
                    <a:cubicBezTo>
                      <a:pt x="346" y="1871"/>
                      <a:pt x="1" y="11096"/>
                      <a:pt x="2191" y="11706"/>
                    </a:cubicBezTo>
                    <a:cubicBezTo>
                      <a:pt x="2603" y="11820"/>
                      <a:pt x="3065" y="11874"/>
                      <a:pt x="3537" y="11874"/>
                    </a:cubicBezTo>
                    <a:cubicBezTo>
                      <a:pt x="5579" y="11874"/>
                      <a:pt x="7816" y="10864"/>
                      <a:pt x="7079" y="9342"/>
                    </a:cubicBezTo>
                    <a:cubicBezTo>
                      <a:pt x="6172" y="7466"/>
                      <a:pt x="3615" y="0"/>
                      <a:pt x="3615"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2204375" y="3463750"/>
                <a:ext cx="222575" cy="257350"/>
              </a:xfrm>
              <a:custGeom>
                <a:avLst/>
                <a:gdLst/>
                <a:ahLst/>
                <a:cxnLst/>
                <a:rect l="l" t="t" r="r" b="b"/>
                <a:pathLst>
                  <a:path w="8903" h="10294" extrusionOk="0">
                    <a:moveTo>
                      <a:pt x="4921" y="0"/>
                    </a:moveTo>
                    <a:cubicBezTo>
                      <a:pt x="3572" y="0"/>
                      <a:pt x="2352" y="685"/>
                      <a:pt x="2352" y="685"/>
                    </a:cubicBezTo>
                    <a:cubicBezTo>
                      <a:pt x="2352" y="685"/>
                      <a:pt x="0" y="5831"/>
                      <a:pt x="1544" y="10293"/>
                    </a:cubicBezTo>
                    <a:lnTo>
                      <a:pt x="8866" y="8296"/>
                    </a:lnTo>
                    <a:cubicBezTo>
                      <a:pt x="8866" y="8296"/>
                      <a:pt x="8903" y="5012"/>
                      <a:pt x="8001" y="2407"/>
                    </a:cubicBezTo>
                    <a:cubicBezTo>
                      <a:pt x="7345" y="510"/>
                      <a:pt x="6084" y="0"/>
                      <a:pt x="4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2359375" y="3645425"/>
                <a:ext cx="66475" cy="19300"/>
              </a:xfrm>
              <a:custGeom>
                <a:avLst/>
                <a:gdLst/>
                <a:ahLst/>
                <a:cxnLst/>
                <a:rect l="l" t="t" r="r" b="b"/>
                <a:pathLst>
                  <a:path w="2659" h="772" extrusionOk="0">
                    <a:moveTo>
                      <a:pt x="2541" y="0"/>
                    </a:moveTo>
                    <a:cubicBezTo>
                      <a:pt x="2534" y="0"/>
                      <a:pt x="2526" y="1"/>
                      <a:pt x="2519" y="3"/>
                    </a:cubicBezTo>
                    <a:cubicBezTo>
                      <a:pt x="1711" y="204"/>
                      <a:pt x="903" y="406"/>
                      <a:pt x="96" y="607"/>
                    </a:cubicBezTo>
                    <a:cubicBezTo>
                      <a:pt x="0" y="632"/>
                      <a:pt x="30" y="771"/>
                      <a:pt x="117" y="771"/>
                    </a:cubicBezTo>
                    <a:cubicBezTo>
                      <a:pt x="124" y="771"/>
                      <a:pt x="132" y="771"/>
                      <a:pt x="140" y="768"/>
                    </a:cubicBezTo>
                    <a:cubicBezTo>
                      <a:pt x="948" y="567"/>
                      <a:pt x="1755" y="366"/>
                      <a:pt x="2563" y="162"/>
                    </a:cubicBezTo>
                    <a:cubicBezTo>
                      <a:pt x="2658" y="139"/>
                      <a:pt x="2628" y="0"/>
                      <a:pt x="2541" y="0"/>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1960225" y="3379675"/>
                <a:ext cx="424000" cy="537425"/>
              </a:xfrm>
              <a:custGeom>
                <a:avLst/>
                <a:gdLst/>
                <a:ahLst/>
                <a:cxnLst/>
                <a:rect l="l" t="t" r="r" b="b"/>
                <a:pathLst>
                  <a:path w="16960" h="21497" extrusionOk="0">
                    <a:moveTo>
                      <a:pt x="8721" y="0"/>
                    </a:moveTo>
                    <a:cubicBezTo>
                      <a:pt x="8721" y="0"/>
                      <a:pt x="7543" y="395"/>
                      <a:pt x="6160" y="1027"/>
                    </a:cubicBezTo>
                    <a:cubicBezTo>
                      <a:pt x="4391" y="1832"/>
                      <a:pt x="2289" y="3021"/>
                      <a:pt x="1896" y="4259"/>
                    </a:cubicBezTo>
                    <a:cubicBezTo>
                      <a:pt x="1295" y="6154"/>
                      <a:pt x="883" y="8137"/>
                      <a:pt x="601" y="10060"/>
                    </a:cubicBezTo>
                    <a:lnTo>
                      <a:pt x="601" y="10061"/>
                    </a:lnTo>
                    <a:cubicBezTo>
                      <a:pt x="405" y="11395"/>
                      <a:pt x="273" y="12695"/>
                      <a:pt x="186" y="13915"/>
                    </a:cubicBezTo>
                    <a:cubicBezTo>
                      <a:pt x="98" y="15143"/>
                      <a:pt x="56" y="16286"/>
                      <a:pt x="41" y="17295"/>
                    </a:cubicBezTo>
                    <a:cubicBezTo>
                      <a:pt x="0" y="19821"/>
                      <a:pt x="129" y="21496"/>
                      <a:pt x="129" y="21496"/>
                    </a:cubicBezTo>
                    <a:lnTo>
                      <a:pt x="15663" y="20570"/>
                    </a:lnTo>
                    <a:cubicBezTo>
                      <a:pt x="14890" y="20311"/>
                      <a:pt x="15168" y="16956"/>
                      <a:pt x="15705" y="13357"/>
                    </a:cubicBezTo>
                    <a:cubicBezTo>
                      <a:pt x="15717" y="13274"/>
                      <a:pt x="15730" y="13190"/>
                      <a:pt x="15743" y="13108"/>
                    </a:cubicBezTo>
                    <a:lnTo>
                      <a:pt x="15743" y="13104"/>
                    </a:lnTo>
                    <a:cubicBezTo>
                      <a:pt x="15954" y="11711"/>
                      <a:pt x="16112" y="10320"/>
                      <a:pt x="16351" y="9041"/>
                    </a:cubicBezTo>
                    <a:cubicBezTo>
                      <a:pt x="16797" y="6658"/>
                      <a:pt x="16718" y="4706"/>
                      <a:pt x="16802" y="4341"/>
                    </a:cubicBezTo>
                    <a:cubicBezTo>
                      <a:pt x="16960" y="3676"/>
                      <a:pt x="15022" y="2484"/>
                      <a:pt x="12663" y="1508"/>
                    </a:cubicBezTo>
                    <a:cubicBezTo>
                      <a:pt x="10633" y="668"/>
                      <a:pt x="8721" y="0"/>
                      <a:pt x="8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125925" y="3437900"/>
                <a:ext cx="155800" cy="57200"/>
              </a:xfrm>
              <a:custGeom>
                <a:avLst/>
                <a:gdLst/>
                <a:ahLst/>
                <a:cxnLst/>
                <a:rect l="l" t="t" r="r" b="b"/>
                <a:pathLst>
                  <a:path w="6232" h="2288" extrusionOk="0">
                    <a:moveTo>
                      <a:pt x="101" y="0"/>
                    </a:moveTo>
                    <a:cubicBezTo>
                      <a:pt x="49" y="0"/>
                      <a:pt x="1" y="62"/>
                      <a:pt x="50" y="104"/>
                    </a:cubicBezTo>
                    <a:cubicBezTo>
                      <a:pt x="959" y="911"/>
                      <a:pt x="1935" y="1732"/>
                      <a:pt x="3119" y="2097"/>
                    </a:cubicBezTo>
                    <a:cubicBezTo>
                      <a:pt x="3518" y="2219"/>
                      <a:pt x="3937" y="2287"/>
                      <a:pt x="4354" y="2287"/>
                    </a:cubicBezTo>
                    <a:cubicBezTo>
                      <a:pt x="4997" y="2287"/>
                      <a:pt x="5634" y="2125"/>
                      <a:pt x="6177" y="1749"/>
                    </a:cubicBezTo>
                    <a:cubicBezTo>
                      <a:pt x="6231" y="1710"/>
                      <a:pt x="6184" y="1639"/>
                      <a:pt x="6128" y="1639"/>
                    </a:cubicBezTo>
                    <a:cubicBezTo>
                      <a:pt x="6116" y="1639"/>
                      <a:pt x="6103" y="1643"/>
                      <a:pt x="6090" y="1652"/>
                    </a:cubicBezTo>
                    <a:cubicBezTo>
                      <a:pt x="5576" y="2006"/>
                      <a:pt x="4971" y="2159"/>
                      <a:pt x="4359" y="2159"/>
                    </a:cubicBezTo>
                    <a:cubicBezTo>
                      <a:pt x="3909" y="2159"/>
                      <a:pt x="3456" y="2076"/>
                      <a:pt x="3035" y="1932"/>
                    </a:cubicBezTo>
                    <a:cubicBezTo>
                      <a:pt x="1928" y="1554"/>
                      <a:pt x="1007" y="783"/>
                      <a:pt x="146" y="17"/>
                    </a:cubicBezTo>
                    <a:cubicBezTo>
                      <a:pt x="132" y="5"/>
                      <a:pt x="117"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114200" y="3379675"/>
                <a:ext cx="165125" cy="94800"/>
              </a:xfrm>
              <a:custGeom>
                <a:avLst/>
                <a:gdLst/>
                <a:ahLst/>
                <a:cxnLst/>
                <a:rect l="l" t="t" r="r" b="b"/>
                <a:pathLst>
                  <a:path w="6605" h="3792" extrusionOk="0">
                    <a:moveTo>
                      <a:pt x="2562" y="0"/>
                    </a:moveTo>
                    <a:cubicBezTo>
                      <a:pt x="2562" y="0"/>
                      <a:pt x="1382" y="395"/>
                      <a:pt x="1" y="1027"/>
                    </a:cubicBezTo>
                    <a:cubicBezTo>
                      <a:pt x="808" y="1918"/>
                      <a:pt x="2441" y="3440"/>
                      <a:pt x="4384" y="3752"/>
                    </a:cubicBezTo>
                    <a:cubicBezTo>
                      <a:pt x="4547" y="3779"/>
                      <a:pt x="4699" y="3791"/>
                      <a:pt x="4841" y="3791"/>
                    </a:cubicBezTo>
                    <a:cubicBezTo>
                      <a:pt x="6236" y="3791"/>
                      <a:pt x="6605" y="2581"/>
                      <a:pt x="6504" y="1508"/>
                    </a:cubicBezTo>
                    <a:cubicBezTo>
                      <a:pt x="4474" y="668"/>
                      <a:pt x="2562" y="0"/>
                      <a:pt x="2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1953600" y="3635325"/>
                <a:ext cx="487000" cy="430075"/>
              </a:xfrm>
              <a:custGeom>
                <a:avLst/>
                <a:gdLst/>
                <a:ahLst/>
                <a:cxnLst/>
                <a:rect l="l" t="t" r="r" b="b"/>
                <a:pathLst>
                  <a:path w="19480" h="17203" extrusionOk="0">
                    <a:moveTo>
                      <a:pt x="1178" y="0"/>
                    </a:moveTo>
                    <a:cubicBezTo>
                      <a:pt x="1178" y="0"/>
                      <a:pt x="906" y="1554"/>
                      <a:pt x="643" y="3710"/>
                    </a:cubicBezTo>
                    <a:cubicBezTo>
                      <a:pt x="519" y="4729"/>
                      <a:pt x="396" y="5882"/>
                      <a:pt x="304" y="7069"/>
                    </a:cubicBezTo>
                    <a:cubicBezTo>
                      <a:pt x="1" y="11034"/>
                      <a:pt x="50" y="15387"/>
                      <a:pt x="1554" y="16401"/>
                    </a:cubicBezTo>
                    <a:cubicBezTo>
                      <a:pt x="2283" y="16893"/>
                      <a:pt x="4660" y="17203"/>
                      <a:pt x="7386" y="17203"/>
                    </a:cubicBezTo>
                    <a:cubicBezTo>
                      <a:pt x="12756" y="17203"/>
                      <a:pt x="19480" y="16001"/>
                      <a:pt x="17639" y="12617"/>
                    </a:cubicBezTo>
                    <a:cubicBezTo>
                      <a:pt x="15786" y="9210"/>
                      <a:pt x="15930" y="4270"/>
                      <a:pt x="15993" y="3121"/>
                    </a:cubicBezTo>
                    <a:cubicBezTo>
                      <a:pt x="16001" y="2983"/>
                      <a:pt x="16006" y="2901"/>
                      <a:pt x="16008" y="2882"/>
                    </a:cubicBezTo>
                    <a:lnTo>
                      <a:pt x="16008" y="287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2300325" y="3429450"/>
                <a:ext cx="74825" cy="138750"/>
              </a:xfrm>
              <a:custGeom>
                <a:avLst/>
                <a:gdLst/>
                <a:ahLst/>
                <a:cxnLst/>
                <a:rect l="l" t="t" r="r" b="b"/>
                <a:pathLst>
                  <a:path w="2993" h="5550" extrusionOk="0">
                    <a:moveTo>
                      <a:pt x="158" y="0"/>
                    </a:moveTo>
                    <a:cubicBezTo>
                      <a:pt x="106" y="259"/>
                      <a:pt x="75" y="522"/>
                      <a:pt x="64" y="787"/>
                    </a:cubicBezTo>
                    <a:cubicBezTo>
                      <a:pt x="1" y="2304"/>
                      <a:pt x="609" y="3802"/>
                      <a:pt x="1773" y="4788"/>
                    </a:cubicBezTo>
                    <a:lnTo>
                      <a:pt x="1775" y="4788"/>
                    </a:lnTo>
                    <a:cubicBezTo>
                      <a:pt x="2139" y="5097"/>
                      <a:pt x="2542" y="5352"/>
                      <a:pt x="2972" y="5550"/>
                    </a:cubicBezTo>
                    <a:cubicBezTo>
                      <a:pt x="2980" y="5487"/>
                      <a:pt x="2987" y="5423"/>
                      <a:pt x="2993" y="5360"/>
                    </a:cubicBezTo>
                    <a:cubicBezTo>
                      <a:pt x="2218" y="4995"/>
                      <a:pt x="1535" y="4435"/>
                      <a:pt x="1050" y="3720"/>
                    </a:cubicBezTo>
                    <a:cubicBezTo>
                      <a:pt x="330" y="2657"/>
                      <a:pt x="96" y="1328"/>
                      <a:pt x="330" y="83"/>
                    </a:cubicBezTo>
                    <a:cubicBezTo>
                      <a:pt x="273" y="56"/>
                      <a:pt x="215" y="29"/>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2033250" y="3564325"/>
                <a:ext cx="332600" cy="165775"/>
              </a:xfrm>
              <a:custGeom>
                <a:avLst/>
                <a:gdLst/>
                <a:ahLst/>
                <a:cxnLst/>
                <a:rect l="l" t="t" r="r" b="b"/>
                <a:pathLst>
                  <a:path w="13304" h="6631" extrusionOk="0">
                    <a:moveTo>
                      <a:pt x="8270" y="1"/>
                    </a:moveTo>
                    <a:cubicBezTo>
                      <a:pt x="7245" y="1"/>
                      <a:pt x="6233" y="296"/>
                      <a:pt x="5324" y="765"/>
                    </a:cubicBezTo>
                    <a:cubicBezTo>
                      <a:pt x="3998" y="1452"/>
                      <a:pt x="2945" y="2474"/>
                      <a:pt x="2030" y="3625"/>
                    </a:cubicBezTo>
                    <a:cubicBezTo>
                      <a:pt x="1303" y="4536"/>
                      <a:pt x="665" y="5528"/>
                      <a:pt x="45" y="6497"/>
                    </a:cubicBezTo>
                    <a:cubicBezTo>
                      <a:pt x="1" y="6566"/>
                      <a:pt x="64" y="6631"/>
                      <a:pt x="127" y="6631"/>
                    </a:cubicBezTo>
                    <a:cubicBezTo>
                      <a:pt x="155" y="6631"/>
                      <a:pt x="183" y="6618"/>
                      <a:pt x="202" y="6589"/>
                    </a:cubicBezTo>
                    <a:cubicBezTo>
                      <a:pt x="841" y="5591"/>
                      <a:pt x="1484" y="4586"/>
                      <a:pt x="2228" y="3663"/>
                    </a:cubicBezTo>
                    <a:cubicBezTo>
                      <a:pt x="2399" y="3450"/>
                      <a:pt x="2575" y="3241"/>
                      <a:pt x="2759" y="3038"/>
                    </a:cubicBezTo>
                    <a:cubicBezTo>
                      <a:pt x="4169" y="1475"/>
                      <a:pt x="6137" y="184"/>
                      <a:pt x="8270" y="184"/>
                    </a:cubicBezTo>
                    <a:cubicBezTo>
                      <a:pt x="8630" y="184"/>
                      <a:pt x="8995" y="220"/>
                      <a:pt x="9362" y="299"/>
                    </a:cubicBezTo>
                    <a:cubicBezTo>
                      <a:pt x="10908" y="629"/>
                      <a:pt x="12166" y="1523"/>
                      <a:pt x="13269" y="2604"/>
                    </a:cubicBezTo>
                    <a:cubicBezTo>
                      <a:pt x="13281" y="2530"/>
                      <a:pt x="13292" y="2455"/>
                      <a:pt x="13304" y="2382"/>
                    </a:cubicBezTo>
                    <a:cubicBezTo>
                      <a:pt x="12968" y="2058"/>
                      <a:pt x="12615" y="1753"/>
                      <a:pt x="12239" y="1471"/>
                    </a:cubicBezTo>
                    <a:cubicBezTo>
                      <a:pt x="11246" y="728"/>
                      <a:pt x="10085" y="168"/>
                      <a:pt x="8840" y="32"/>
                    </a:cubicBezTo>
                    <a:cubicBezTo>
                      <a:pt x="8650" y="11"/>
                      <a:pt x="8460" y="1"/>
                      <a:pt x="8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957625" y="3679275"/>
                <a:ext cx="396625" cy="204825"/>
              </a:xfrm>
              <a:custGeom>
                <a:avLst/>
                <a:gdLst/>
                <a:ahLst/>
                <a:cxnLst/>
                <a:rect l="l" t="t" r="r" b="b"/>
                <a:pathLst>
                  <a:path w="15865" h="8193" extrusionOk="0">
                    <a:moveTo>
                      <a:pt x="12439" y="0"/>
                    </a:moveTo>
                    <a:cubicBezTo>
                      <a:pt x="11930" y="0"/>
                      <a:pt x="11443" y="62"/>
                      <a:pt x="10977" y="176"/>
                    </a:cubicBezTo>
                    <a:cubicBezTo>
                      <a:pt x="7706" y="970"/>
                      <a:pt x="5389" y="4287"/>
                      <a:pt x="2878" y="6330"/>
                    </a:cubicBezTo>
                    <a:cubicBezTo>
                      <a:pt x="2055" y="6999"/>
                      <a:pt x="1154" y="7582"/>
                      <a:pt x="160" y="7964"/>
                    </a:cubicBezTo>
                    <a:cubicBezTo>
                      <a:pt x="120" y="7979"/>
                      <a:pt x="79" y="7995"/>
                      <a:pt x="39" y="8008"/>
                    </a:cubicBezTo>
                    <a:cubicBezTo>
                      <a:pt x="28" y="8012"/>
                      <a:pt x="16" y="8018"/>
                      <a:pt x="5" y="8020"/>
                    </a:cubicBezTo>
                    <a:cubicBezTo>
                      <a:pt x="3" y="8077"/>
                      <a:pt x="3" y="8135"/>
                      <a:pt x="1" y="8192"/>
                    </a:cubicBezTo>
                    <a:cubicBezTo>
                      <a:pt x="56" y="8173"/>
                      <a:pt x="112" y="8152"/>
                      <a:pt x="166" y="8131"/>
                    </a:cubicBezTo>
                    <a:cubicBezTo>
                      <a:pt x="1077" y="7786"/>
                      <a:pt x="1934" y="7295"/>
                      <a:pt x="2728" y="6677"/>
                    </a:cubicBezTo>
                    <a:cubicBezTo>
                      <a:pt x="4384" y="5394"/>
                      <a:pt x="5725" y="3763"/>
                      <a:pt x="7328" y="2424"/>
                    </a:cubicBezTo>
                    <a:cubicBezTo>
                      <a:pt x="8537" y="1413"/>
                      <a:pt x="9945" y="548"/>
                      <a:pt x="11491" y="274"/>
                    </a:cubicBezTo>
                    <a:cubicBezTo>
                      <a:pt x="11823" y="215"/>
                      <a:pt x="12161" y="184"/>
                      <a:pt x="12505" y="184"/>
                    </a:cubicBezTo>
                    <a:cubicBezTo>
                      <a:pt x="12666" y="184"/>
                      <a:pt x="12829" y="191"/>
                      <a:pt x="12993" y="205"/>
                    </a:cubicBezTo>
                    <a:cubicBezTo>
                      <a:pt x="13935" y="289"/>
                      <a:pt x="14848" y="596"/>
                      <a:pt x="15654" y="1083"/>
                    </a:cubicBezTo>
                    <a:cubicBezTo>
                      <a:pt x="15713" y="1118"/>
                      <a:pt x="15774" y="1158"/>
                      <a:pt x="15836" y="1196"/>
                    </a:cubicBezTo>
                    <a:cubicBezTo>
                      <a:pt x="15838" y="1198"/>
                      <a:pt x="15840" y="1198"/>
                      <a:pt x="15842" y="1200"/>
                    </a:cubicBezTo>
                    <a:cubicBezTo>
                      <a:pt x="15844" y="1158"/>
                      <a:pt x="15845" y="1133"/>
                      <a:pt x="15847" y="1124"/>
                    </a:cubicBezTo>
                    <a:lnTo>
                      <a:pt x="15847" y="1120"/>
                    </a:lnTo>
                    <a:cubicBezTo>
                      <a:pt x="15853" y="1081"/>
                      <a:pt x="15859" y="1041"/>
                      <a:pt x="15865" y="1003"/>
                    </a:cubicBezTo>
                    <a:cubicBezTo>
                      <a:pt x="14992" y="448"/>
                      <a:pt x="13987" y="105"/>
                      <a:pt x="12949" y="21"/>
                    </a:cubicBezTo>
                    <a:cubicBezTo>
                      <a:pt x="12776" y="7"/>
                      <a:pt x="12606" y="0"/>
                      <a:pt x="1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2208000" y="3759050"/>
                <a:ext cx="145000" cy="273875"/>
              </a:xfrm>
              <a:custGeom>
                <a:avLst/>
                <a:gdLst/>
                <a:ahLst/>
                <a:cxnLst/>
                <a:rect l="l" t="t" r="r" b="b"/>
                <a:pathLst>
                  <a:path w="5800" h="10955" extrusionOk="0">
                    <a:moveTo>
                      <a:pt x="5070" y="1"/>
                    </a:moveTo>
                    <a:cubicBezTo>
                      <a:pt x="4942" y="1"/>
                      <a:pt x="4815" y="7"/>
                      <a:pt x="4689" y="18"/>
                    </a:cubicBezTo>
                    <a:cubicBezTo>
                      <a:pt x="3371" y="141"/>
                      <a:pt x="2130" y="833"/>
                      <a:pt x="1286" y="1846"/>
                    </a:cubicBezTo>
                    <a:cubicBezTo>
                      <a:pt x="400" y="2909"/>
                      <a:pt x="1" y="4290"/>
                      <a:pt x="118" y="5661"/>
                    </a:cubicBezTo>
                    <a:cubicBezTo>
                      <a:pt x="120" y="5684"/>
                      <a:pt x="122" y="5707"/>
                      <a:pt x="126" y="5730"/>
                    </a:cubicBezTo>
                    <a:cubicBezTo>
                      <a:pt x="400" y="8560"/>
                      <a:pt x="2773" y="10683"/>
                      <a:pt x="5558" y="10954"/>
                    </a:cubicBezTo>
                    <a:cubicBezTo>
                      <a:pt x="5562" y="10954"/>
                      <a:pt x="5565" y="10954"/>
                      <a:pt x="5568" y="10954"/>
                    </a:cubicBezTo>
                    <a:cubicBezTo>
                      <a:pt x="5675" y="10954"/>
                      <a:pt x="5670" y="10783"/>
                      <a:pt x="5558" y="10773"/>
                    </a:cubicBezTo>
                    <a:cubicBezTo>
                      <a:pt x="4119" y="10633"/>
                      <a:pt x="2742" y="9979"/>
                      <a:pt x="1750" y="8924"/>
                    </a:cubicBezTo>
                    <a:cubicBezTo>
                      <a:pt x="918" y="8038"/>
                      <a:pt x="429" y="6893"/>
                      <a:pt x="317" y="5719"/>
                    </a:cubicBezTo>
                    <a:cubicBezTo>
                      <a:pt x="177" y="4269"/>
                      <a:pt x="613" y="2774"/>
                      <a:pt x="1681" y="1679"/>
                    </a:cubicBezTo>
                    <a:cubicBezTo>
                      <a:pt x="2554" y="785"/>
                      <a:pt x="3774" y="194"/>
                      <a:pt x="5034" y="181"/>
                    </a:cubicBezTo>
                    <a:cubicBezTo>
                      <a:pt x="5050" y="181"/>
                      <a:pt x="5066" y="181"/>
                      <a:pt x="5082" y="181"/>
                    </a:cubicBezTo>
                    <a:cubicBezTo>
                      <a:pt x="5227" y="181"/>
                      <a:pt x="5374" y="189"/>
                      <a:pt x="5520" y="208"/>
                    </a:cubicBezTo>
                    <a:cubicBezTo>
                      <a:pt x="5614" y="217"/>
                      <a:pt x="5708" y="231"/>
                      <a:pt x="5800" y="250"/>
                    </a:cubicBezTo>
                    <a:cubicBezTo>
                      <a:pt x="5798" y="187"/>
                      <a:pt x="5796" y="127"/>
                      <a:pt x="5794" y="66"/>
                    </a:cubicBezTo>
                    <a:cubicBezTo>
                      <a:pt x="5710" y="50"/>
                      <a:pt x="5625" y="37"/>
                      <a:pt x="5541" y="27"/>
                    </a:cubicBezTo>
                    <a:cubicBezTo>
                      <a:pt x="5384" y="9"/>
                      <a:pt x="5226" y="1"/>
                      <a:pt x="5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1960025" y="3806450"/>
                <a:ext cx="228775" cy="222425"/>
              </a:xfrm>
              <a:custGeom>
                <a:avLst/>
                <a:gdLst/>
                <a:ahLst/>
                <a:cxnLst/>
                <a:rect l="l" t="t" r="r" b="b"/>
                <a:pathLst>
                  <a:path w="9151" h="8897" extrusionOk="0">
                    <a:moveTo>
                      <a:pt x="6826" y="1"/>
                    </a:moveTo>
                    <a:cubicBezTo>
                      <a:pt x="6685" y="1"/>
                      <a:pt x="6542" y="12"/>
                      <a:pt x="6400" y="34"/>
                    </a:cubicBezTo>
                    <a:cubicBezTo>
                      <a:pt x="4727" y="297"/>
                      <a:pt x="3340" y="1659"/>
                      <a:pt x="2310" y="2910"/>
                    </a:cubicBezTo>
                    <a:cubicBezTo>
                      <a:pt x="1934" y="3366"/>
                      <a:pt x="1574" y="3857"/>
                      <a:pt x="1213" y="4362"/>
                    </a:cubicBezTo>
                    <a:cubicBezTo>
                      <a:pt x="814" y="4920"/>
                      <a:pt x="415" y="5495"/>
                      <a:pt x="1" y="6054"/>
                    </a:cubicBezTo>
                    <a:lnTo>
                      <a:pt x="1" y="6056"/>
                    </a:lnTo>
                    <a:cubicBezTo>
                      <a:pt x="8" y="6142"/>
                      <a:pt x="18" y="6230"/>
                      <a:pt x="27" y="6315"/>
                    </a:cubicBezTo>
                    <a:cubicBezTo>
                      <a:pt x="513" y="5670"/>
                      <a:pt x="969" y="5002"/>
                      <a:pt x="1441" y="4348"/>
                    </a:cubicBezTo>
                    <a:cubicBezTo>
                      <a:pt x="1675" y="4020"/>
                      <a:pt x="1915" y="3698"/>
                      <a:pt x="2164" y="3382"/>
                    </a:cubicBezTo>
                    <a:cubicBezTo>
                      <a:pt x="3164" y="2104"/>
                      <a:pt x="4441" y="738"/>
                      <a:pt x="6060" y="293"/>
                    </a:cubicBezTo>
                    <a:cubicBezTo>
                      <a:pt x="6310" y="225"/>
                      <a:pt x="6564" y="188"/>
                      <a:pt x="6813" y="188"/>
                    </a:cubicBezTo>
                    <a:cubicBezTo>
                      <a:pt x="7463" y="188"/>
                      <a:pt x="8076" y="439"/>
                      <a:pt x="8475" y="1026"/>
                    </a:cubicBezTo>
                    <a:cubicBezTo>
                      <a:pt x="9022" y="1828"/>
                      <a:pt x="8993" y="2846"/>
                      <a:pt x="8855" y="3765"/>
                    </a:cubicBezTo>
                    <a:cubicBezTo>
                      <a:pt x="8850" y="3813"/>
                      <a:pt x="8842" y="3859"/>
                      <a:pt x="8834" y="3907"/>
                    </a:cubicBezTo>
                    <a:cubicBezTo>
                      <a:pt x="8556" y="5635"/>
                      <a:pt x="7911" y="7289"/>
                      <a:pt x="6970" y="8764"/>
                    </a:cubicBezTo>
                    <a:cubicBezTo>
                      <a:pt x="6926" y="8832"/>
                      <a:pt x="6988" y="8896"/>
                      <a:pt x="7052" y="8896"/>
                    </a:cubicBezTo>
                    <a:cubicBezTo>
                      <a:pt x="7080" y="8896"/>
                      <a:pt x="7108" y="8884"/>
                      <a:pt x="7127" y="8854"/>
                    </a:cubicBezTo>
                    <a:cubicBezTo>
                      <a:pt x="8067" y="7385"/>
                      <a:pt x="8788" y="5653"/>
                      <a:pt x="9034" y="3894"/>
                    </a:cubicBezTo>
                    <a:cubicBezTo>
                      <a:pt x="9078" y="3581"/>
                      <a:pt x="9107" y="3266"/>
                      <a:pt x="9118" y="2952"/>
                    </a:cubicBezTo>
                    <a:cubicBezTo>
                      <a:pt x="9151" y="2139"/>
                      <a:pt x="8984" y="1287"/>
                      <a:pt x="8424" y="667"/>
                    </a:cubicBezTo>
                    <a:cubicBezTo>
                      <a:pt x="8005" y="205"/>
                      <a:pt x="7426" y="1"/>
                      <a:pt x="6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1972025" y="3950775"/>
                <a:ext cx="136250" cy="107375"/>
              </a:xfrm>
              <a:custGeom>
                <a:avLst/>
                <a:gdLst/>
                <a:ahLst/>
                <a:cxnLst/>
                <a:rect l="l" t="t" r="r" b="b"/>
                <a:pathLst>
                  <a:path w="5450" h="4295" extrusionOk="0">
                    <a:moveTo>
                      <a:pt x="3495" y="1"/>
                    </a:moveTo>
                    <a:cubicBezTo>
                      <a:pt x="2953" y="1"/>
                      <a:pt x="2405" y="215"/>
                      <a:pt x="1949" y="482"/>
                    </a:cubicBezTo>
                    <a:cubicBezTo>
                      <a:pt x="1103" y="981"/>
                      <a:pt x="426" y="1731"/>
                      <a:pt x="0" y="2607"/>
                    </a:cubicBezTo>
                    <a:cubicBezTo>
                      <a:pt x="31" y="2688"/>
                      <a:pt x="62" y="2765"/>
                      <a:pt x="96" y="2838"/>
                    </a:cubicBezTo>
                    <a:cubicBezTo>
                      <a:pt x="624" y="1650"/>
                      <a:pt x="1613" y="630"/>
                      <a:pt x="2864" y="279"/>
                    </a:cubicBezTo>
                    <a:cubicBezTo>
                      <a:pt x="3061" y="224"/>
                      <a:pt x="3255" y="196"/>
                      <a:pt x="3442" y="196"/>
                    </a:cubicBezTo>
                    <a:cubicBezTo>
                      <a:pt x="4196" y="196"/>
                      <a:pt x="4829" y="639"/>
                      <a:pt x="5049" y="1458"/>
                    </a:cubicBezTo>
                    <a:cubicBezTo>
                      <a:pt x="5298" y="2391"/>
                      <a:pt x="4911" y="3333"/>
                      <a:pt x="4562" y="4186"/>
                    </a:cubicBezTo>
                    <a:cubicBezTo>
                      <a:pt x="4534" y="4251"/>
                      <a:pt x="4588" y="4295"/>
                      <a:pt x="4644" y="4295"/>
                    </a:cubicBezTo>
                    <a:cubicBezTo>
                      <a:pt x="4681" y="4295"/>
                      <a:pt x="4719" y="4276"/>
                      <a:pt x="4736" y="4234"/>
                    </a:cubicBezTo>
                    <a:cubicBezTo>
                      <a:pt x="5084" y="3386"/>
                      <a:pt x="5450" y="2469"/>
                      <a:pt x="5254" y="1537"/>
                    </a:cubicBezTo>
                    <a:cubicBezTo>
                      <a:pt x="5122" y="904"/>
                      <a:pt x="4729" y="321"/>
                      <a:pt x="4100" y="100"/>
                    </a:cubicBezTo>
                    <a:cubicBezTo>
                      <a:pt x="3903" y="31"/>
                      <a:pt x="3699" y="1"/>
                      <a:pt x="3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2120900" y="3943875"/>
                <a:ext cx="220575" cy="38625"/>
              </a:xfrm>
              <a:custGeom>
                <a:avLst/>
                <a:gdLst/>
                <a:ahLst/>
                <a:cxnLst/>
                <a:rect l="l" t="t" r="r" b="b"/>
                <a:pathLst>
                  <a:path w="8823" h="1545" extrusionOk="0">
                    <a:moveTo>
                      <a:pt x="108" y="0"/>
                    </a:moveTo>
                    <a:cubicBezTo>
                      <a:pt x="46" y="0"/>
                      <a:pt x="1" y="86"/>
                      <a:pt x="67" y="119"/>
                    </a:cubicBezTo>
                    <a:cubicBezTo>
                      <a:pt x="1928" y="1060"/>
                      <a:pt x="3997" y="1545"/>
                      <a:pt x="6071" y="1545"/>
                    </a:cubicBezTo>
                    <a:cubicBezTo>
                      <a:pt x="6966" y="1545"/>
                      <a:pt x="7862" y="1455"/>
                      <a:pt x="8743" y="1272"/>
                    </a:cubicBezTo>
                    <a:cubicBezTo>
                      <a:pt x="8822" y="1256"/>
                      <a:pt x="8803" y="1140"/>
                      <a:pt x="8731" y="1140"/>
                    </a:cubicBezTo>
                    <a:cubicBezTo>
                      <a:pt x="8726" y="1140"/>
                      <a:pt x="8721" y="1141"/>
                      <a:pt x="8716" y="1142"/>
                    </a:cubicBezTo>
                    <a:cubicBezTo>
                      <a:pt x="7843" y="1323"/>
                      <a:pt x="6955" y="1412"/>
                      <a:pt x="6068" y="1412"/>
                    </a:cubicBezTo>
                    <a:cubicBezTo>
                      <a:pt x="4020" y="1412"/>
                      <a:pt x="1977" y="936"/>
                      <a:pt x="139"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1980550" y="3606550"/>
                <a:ext cx="41350" cy="436275"/>
              </a:xfrm>
              <a:custGeom>
                <a:avLst/>
                <a:gdLst/>
                <a:ahLst/>
                <a:cxnLst/>
                <a:rect l="l" t="t" r="r" b="b"/>
                <a:pathLst>
                  <a:path w="1654" h="17451" extrusionOk="0">
                    <a:moveTo>
                      <a:pt x="1569" y="1"/>
                    </a:moveTo>
                    <a:cubicBezTo>
                      <a:pt x="1544" y="1"/>
                      <a:pt x="1520" y="14"/>
                      <a:pt x="1510" y="45"/>
                    </a:cubicBezTo>
                    <a:cubicBezTo>
                      <a:pt x="781" y="2327"/>
                      <a:pt x="380" y="4714"/>
                      <a:pt x="189" y="7098"/>
                    </a:cubicBezTo>
                    <a:cubicBezTo>
                      <a:pt x="1" y="9427"/>
                      <a:pt x="10" y="11786"/>
                      <a:pt x="300" y="14107"/>
                    </a:cubicBezTo>
                    <a:cubicBezTo>
                      <a:pt x="438" y="15220"/>
                      <a:pt x="643" y="16329"/>
                      <a:pt x="977" y="17401"/>
                    </a:cubicBezTo>
                    <a:cubicBezTo>
                      <a:pt x="987" y="17435"/>
                      <a:pt x="1017" y="17451"/>
                      <a:pt x="1045" y="17451"/>
                    </a:cubicBezTo>
                    <a:cubicBezTo>
                      <a:pt x="1085" y="17451"/>
                      <a:pt x="1123" y="17421"/>
                      <a:pt x="1107" y="17372"/>
                    </a:cubicBezTo>
                    <a:cubicBezTo>
                      <a:pt x="490" y="15377"/>
                      <a:pt x="275" y="13256"/>
                      <a:pt x="215" y="11176"/>
                    </a:cubicBezTo>
                    <a:cubicBezTo>
                      <a:pt x="145" y="8761"/>
                      <a:pt x="309" y="6333"/>
                      <a:pt x="714" y="3952"/>
                    </a:cubicBezTo>
                    <a:cubicBezTo>
                      <a:pt x="935" y="2646"/>
                      <a:pt x="1234" y="1351"/>
                      <a:pt x="1637" y="89"/>
                    </a:cubicBezTo>
                    <a:cubicBezTo>
                      <a:pt x="1654" y="37"/>
                      <a:pt x="1610"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2027650" y="3822675"/>
                <a:ext cx="320175" cy="101550"/>
              </a:xfrm>
              <a:custGeom>
                <a:avLst/>
                <a:gdLst/>
                <a:ahLst/>
                <a:cxnLst/>
                <a:rect l="l" t="t" r="r" b="b"/>
                <a:pathLst>
                  <a:path w="12807" h="4062" extrusionOk="0">
                    <a:moveTo>
                      <a:pt x="12705" y="1"/>
                    </a:moveTo>
                    <a:cubicBezTo>
                      <a:pt x="12691" y="1"/>
                      <a:pt x="12676" y="6"/>
                      <a:pt x="12663" y="16"/>
                    </a:cubicBezTo>
                    <a:cubicBezTo>
                      <a:pt x="9943" y="2205"/>
                      <a:pt x="6574" y="3546"/>
                      <a:pt x="3100" y="3859"/>
                    </a:cubicBezTo>
                    <a:cubicBezTo>
                      <a:pt x="2583" y="3905"/>
                      <a:pt x="2065" y="3928"/>
                      <a:pt x="1546" y="3928"/>
                    </a:cubicBezTo>
                    <a:cubicBezTo>
                      <a:pt x="1061" y="3928"/>
                      <a:pt x="576" y="3908"/>
                      <a:pt x="92" y="3868"/>
                    </a:cubicBezTo>
                    <a:cubicBezTo>
                      <a:pt x="90" y="3868"/>
                      <a:pt x="88" y="3868"/>
                      <a:pt x="85" y="3868"/>
                    </a:cubicBezTo>
                    <a:cubicBezTo>
                      <a:pt x="6" y="3868"/>
                      <a:pt x="1" y="3995"/>
                      <a:pt x="85" y="4002"/>
                    </a:cubicBezTo>
                    <a:cubicBezTo>
                      <a:pt x="564" y="4042"/>
                      <a:pt x="1044" y="4062"/>
                      <a:pt x="1523" y="4062"/>
                    </a:cubicBezTo>
                    <a:cubicBezTo>
                      <a:pt x="4577" y="4062"/>
                      <a:pt x="7623" y="3268"/>
                      <a:pt x="10292" y="1777"/>
                    </a:cubicBezTo>
                    <a:cubicBezTo>
                      <a:pt x="11157" y="1294"/>
                      <a:pt x="11980" y="738"/>
                      <a:pt x="12753" y="116"/>
                    </a:cubicBezTo>
                    <a:cubicBezTo>
                      <a:pt x="12807" y="73"/>
                      <a:pt x="12760" y="1"/>
                      <a:pt x="1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2355900" y="3580575"/>
                <a:ext cx="21675" cy="109575"/>
              </a:xfrm>
              <a:custGeom>
                <a:avLst/>
                <a:gdLst/>
                <a:ahLst/>
                <a:cxnLst/>
                <a:rect l="l" t="t" r="r" b="b"/>
                <a:pathLst>
                  <a:path w="867" h="4383" extrusionOk="0">
                    <a:moveTo>
                      <a:pt x="797" y="0"/>
                    </a:moveTo>
                    <a:cubicBezTo>
                      <a:pt x="765" y="0"/>
                      <a:pt x="731" y="20"/>
                      <a:pt x="726" y="61"/>
                    </a:cubicBezTo>
                    <a:cubicBezTo>
                      <a:pt x="532" y="1486"/>
                      <a:pt x="198" y="2889"/>
                      <a:pt x="7" y="4314"/>
                    </a:cubicBezTo>
                    <a:cubicBezTo>
                      <a:pt x="1" y="4359"/>
                      <a:pt x="34" y="4383"/>
                      <a:pt x="70" y="4383"/>
                    </a:cubicBezTo>
                    <a:cubicBezTo>
                      <a:pt x="102" y="4383"/>
                      <a:pt x="135" y="4363"/>
                      <a:pt x="141" y="4322"/>
                    </a:cubicBezTo>
                    <a:cubicBezTo>
                      <a:pt x="335" y="2896"/>
                      <a:pt x="668" y="1494"/>
                      <a:pt x="860" y="69"/>
                    </a:cubicBezTo>
                    <a:cubicBezTo>
                      <a:pt x="866" y="24"/>
                      <a:pt x="832"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2138750" y="3393525"/>
                <a:ext cx="139500" cy="167500"/>
              </a:xfrm>
              <a:custGeom>
                <a:avLst/>
                <a:gdLst/>
                <a:ahLst/>
                <a:cxnLst/>
                <a:rect l="l" t="t" r="r" b="b"/>
                <a:pathLst>
                  <a:path w="5580" h="6700" extrusionOk="0">
                    <a:moveTo>
                      <a:pt x="112" y="0"/>
                    </a:moveTo>
                    <a:cubicBezTo>
                      <a:pt x="60" y="0"/>
                      <a:pt x="1" y="46"/>
                      <a:pt x="12" y="114"/>
                    </a:cubicBezTo>
                    <a:cubicBezTo>
                      <a:pt x="208" y="1246"/>
                      <a:pt x="410" y="2383"/>
                      <a:pt x="791" y="3469"/>
                    </a:cubicBezTo>
                    <a:cubicBezTo>
                      <a:pt x="1104" y="4351"/>
                      <a:pt x="1539" y="5232"/>
                      <a:pt x="2186" y="5920"/>
                    </a:cubicBezTo>
                    <a:cubicBezTo>
                      <a:pt x="2568" y="6327"/>
                      <a:pt x="3125" y="6700"/>
                      <a:pt x="3688" y="6700"/>
                    </a:cubicBezTo>
                    <a:cubicBezTo>
                      <a:pt x="3902" y="6700"/>
                      <a:pt x="4118" y="6646"/>
                      <a:pt x="4325" y="6519"/>
                    </a:cubicBezTo>
                    <a:cubicBezTo>
                      <a:pt x="5079" y="6057"/>
                      <a:pt x="5282" y="4965"/>
                      <a:pt x="5408" y="4167"/>
                    </a:cubicBezTo>
                    <a:cubicBezTo>
                      <a:pt x="5579" y="3085"/>
                      <a:pt x="5537" y="1984"/>
                      <a:pt x="5301" y="916"/>
                    </a:cubicBezTo>
                    <a:cubicBezTo>
                      <a:pt x="5291" y="871"/>
                      <a:pt x="5257" y="851"/>
                      <a:pt x="5222" y="851"/>
                    </a:cubicBezTo>
                    <a:cubicBezTo>
                      <a:pt x="5169" y="851"/>
                      <a:pt x="5112" y="896"/>
                      <a:pt x="5127" y="964"/>
                    </a:cubicBezTo>
                    <a:cubicBezTo>
                      <a:pt x="5380" y="2111"/>
                      <a:pt x="5403" y="3300"/>
                      <a:pt x="5173" y="4453"/>
                    </a:cubicBezTo>
                    <a:cubicBezTo>
                      <a:pt x="5021" y="5218"/>
                      <a:pt x="4737" y="6421"/>
                      <a:pt x="3786" y="6517"/>
                    </a:cubicBezTo>
                    <a:cubicBezTo>
                      <a:pt x="3743" y="6521"/>
                      <a:pt x="3701" y="6523"/>
                      <a:pt x="3660" y="6523"/>
                    </a:cubicBezTo>
                    <a:cubicBezTo>
                      <a:pt x="2802" y="6523"/>
                      <a:pt x="2124" y="5645"/>
                      <a:pt x="1712" y="4992"/>
                    </a:cubicBezTo>
                    <a:cubicBezTo>
                      <a:pt x="784" y="3519"/>
                      <a:pt x="479" y="1756"/>
                      <a:pt x="187" y="66"/>
                    </a:cubicBezTo>
                    <a:cubicBezTo>
                      <a:pt x="179" y="20"/>
                      <a:pt x="147" y="0"/>
                      <a:pt x="1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2169875" y="3160175"/>
                <a:ext cx="238475" cy="172975"/>
              </a:xfrm>
              <a:custGeom>
                <a:avLst/>
                <a:gdLst/>
                <a:ahLst/>
                <a:cxnLst/>
                <a:rect l="l" t="t" r="r" b="b"/>
                <a:pathLst>
                  <a:path w="9539" h="6919" extrusionOk="0">
                    <a:moveTo>
                      <a:pt x="1583" y="1"/>
                    </a:moveTo>
                    <a:cubicBezTo>
                      <a:pt x="1560" y="1"/>
                      <a:pt x="1538" y="3"/>
                      <a:pt x="1518" y="8"/>
                    </a:cubicBezTo>
                    <a:cubicBezTo>
                      <a:pt x="1169" y="96"/>
                      <a:pt x="1449" y="718"/>
                      <a:pt x="1449" y="718"/>
                    </a:cubicBezTo>
                    <a:cubicBezTo>
                      <a:pt x="1449" y="718"/>
                      <a:pt x="1310" y="674"/>
                      <a:pt x="1170" y="674"/>
                    </a:cubicBezTo>
                    <a:cubicBezTo>
                      <a:pt x="1027" y="674"/>
                      <a:pt x="883" y="719"/>
                      <a:pt x="883" y="900"/>
                    </a:cubicBezTo>
                    <a:cubicBezTo>
                      <a:pt x="883" y="1184"/>
                      <a:pt x="1112" y="1270"/>
                      <a:pt x="1112" y="1270"/>
                    </a:cubicBezTo>
                    <a:cubicBezTo>
                      <a:pt x="1112" y="1270"/>
                      <a:pt x="1" y="2172"/>
                      <a:pt x="308" y="3507"/>
                    </a:cubicBezTo>
                    <a:cubicBezTo>
                      <a:pt x="617" y="4842"/>
                      <a:pt x="778" y="6076"/>
                      <a:pt x="438" y="6438"/>
                    </a:cubicBezTo>
                    <a:cubicBezTo>
                      <a:pt x="203" y="6688"/>
                      <a:pt x="672" y="6918"/>
                      <a:pt x="938" y="6918"/>
                    </a:cubicBezTo>
                    <a:cubicBezTo>
                      <a:pt x="1056" y="6918"/>
                      <a:pt x="1134" y="6874"/>
                      <a:pt x="1094" y="6766"/>
                    </a:cubicBezTo>
                    <a:cubicBezTo>
                      <a:pt x="743" y="5815"/>
                      <a:pt x="6040" y="4011"/>
                      <a:pt x="6040" y="4011"/>
                    </a:cubicBezTo>
                    <a:lnTo>
                      <a:pt x="6041" y="4011"/>
                    </a:lnTo>
                    <a:cubicBezTo>
                      <a:pt x="6041" y="4011"/>
                      <a:pt x="6462" y="4052"/>
                      <a:pt x="6984" y="4052"/>
                    </a:cubicBezTo>
                    <a:cubicBezTo>
                      <a:pt x="7695" y="4052"/>
                      <a:pt x="8594" y="3977"/>
                      <a:pt x="8875" y="3618"/>
                    </a:cubicBezTo>
                    <a:cubicBezTo>
                      <a:pt x="9360" y="2997"/>
                      <a:pt x="7860" y="2947"/>
                      <a:pt x="7860" y="2947"/>
                    </a:cubicBezTo>
                    <a:cubicBezTo>
                      <a:pt x="7860" y="2947"/>
                      <a:pt x="9538" y="2076"/>
                      <a:pt x="8934" y="1575"/>
                    </a:cubicBezTo>
                    <a:cubicBezTo>
                      <a:pt x="8821" y="1481"/>
                      <a:pt x="8691" y="1443"/>
                      <a:pt x="8556" y="1443"/>
                    </a:cubicBezTo>
                    <a:cubicBezTo>
                      <a:pt x="7970" y="1443"/>
                      <a:pt x="7273" y="2157"/>
                      <a:pt x="7273" y="2157"/>
                    </a:cubicBezTo>
                    <a:cubicBezTo>
                      <a:pt x="7273" y="2157"/>
                      <a:pt x="8286" y="1017"/>
                      <a:pt x="7860" y="641"/>
                    </a:cubicBezTo>
                    <a:cubicBezTo>
                      <a:pt x="7790" y="579"/>
                      <a:pt x="7710" y="553"/>
                      <a:pt x="7624" y="553"/>
                    </a:cubicBezTo>
                    <a:cubicBezTo>
                      <a:pt x="7187" y="553"/>
                      <a:pt x="6615" y="1226"/>
                      <a:pt x="6615" y="1226"/>
                    </a:cubicBezTo>
                    <a:cubicBezTo>
                      <a:pt x="6615" y="1226"/>
                      <a:pt x="5414" y="535"/>
                      <a:pt x="3838" y="535"/>
                    </a:cubicBezTo>
                    <a:cubicBezTo>
                      <a:pt x="3504" y="535"/>
                      <a:pt x="3154" y="566"/>
                      <a:pt x="2794" y="641"/>
                    </a:cubicBezTo>
                    <a:cubicBezTo>
                      <a:pt x="2794" y="641"/>
                      <a:pt x="197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2154550" y="3309075"/>
                <a:ext cx="109600" cy="140200"/>
              </a:xfrm>
              <a:custGeom>
                <a:avLst/>
                <a:gdLst/>
                <a:ahLst/>
                <a:cxnLst/>
                <a:rect l="l" t="t" r="r" b="b"/>
                <a:pathLst>
                  <a:path w="4384" h="5608" extrusionOk="0">
                    <a:moveTo>
                      <a:pt x="1665" y="1"/>
                    </a:moveTo>
                    <a:cubicBezTo>
                      <a:pt x="1255" y="1401"/>
                      <a:pt x="687" y="2533"/>
                      <a:pt x="0" y="3459"/>
                    </a:cubicBezTo>
                    <a:cubicBezTo>
                      <a:pt x="0" y="3459"/>
                      <a:pt x="965" y="5608"/>
                      <a:pt x="2919" y="5608"/>
                    </a:cubicBezTo>
                    <a:cubicBezTo>
                      <a:pt x="3243" y="5608"/>
                      <a:pt x="3595" y="5548"/>
                      <a:pt x="3975" y="5410"/>
                    </a:cubicBezTo>
                    <a:lnTo>
                      <a:pt x="4166" y="3663"/>
                    </a:lnTo>
                    <a:lnTo>
                      <a:pt x="4295" y="2508"/>
                    </a:lnTo>
                    <a:lnTo>
                      <a:pt x="4383" y="1700"/>
                    </a:lnTo>
                    <a:lnTo>
                      <a:pt x="166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2202300" y="3343175"/>
                <a:ext cx="59650" cy="68450"/>
              </a:xfrm>
              <a:custGeom>
                <a:avLst/>
                <a:gdLst/>
                <a:ahLst/>
                <a:cxnLst/>
                <a:rect l="l" t="t" r="r" b="b"/>
                <a:pathLst>
                  <a:path w="2386" h="2738" extrusionOk="0">
                    <a:moveTo>
                      <a:pt x="1" y="0"/>
                    </a:moveTo>
                    <a:lnTo>
                      <a:pt x="1" y="0"/>
                    </a:lnTo>
                    <a:cubicBezTo>
                      <a:pt x="673" y="2083"/>
                      <a:pt x="1760" y="2738"/>
                      <a:pt x="2207" y="2738"/>
                    </a:cubicBezTo>
                    <a:cubicBezTo>
                      <a:pt x="2207" y="2738"/>
                      <a:pt x="2208" y="2738"/>
                      <a:pt x="2209" y="2738"/>
                    </a:cubicBezTo>
                    <a:lnTo>
                      <a:pt x="2385" y="1144"/>
                    </a:lnTo>
                    <a:lnTo>
                      <a:pt x="1" y="0"/>
                    </a:lnTo>
                    <a:close/>
                  </a:path>
                </a:pathLst>
              </a:custGeom>
              <a:solidFill>
                <a:srgbClr val="210A26">
                  <a:alpha val="3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2193000" y="3205175"/>
                <a:ext cx="151900" cy="180425"/>
              </a:xfrm>
              <a:custGeom>
                <a:avLst/>
                <a:gdLst/>
                <a:ahLst/>
                <a:cxnLst/>
                <a:rect l="l" t="t" r="r" b="b"/>
                <a:pathLst>
                  <a:path w="6076" h="7217" extrusionOk="0">
                    <a:moveTo>
                      <a:pt x="2677" y="0"/>
                    </a:moveTo>
                    <a:cubicBezTo>
                      <a:pt x="1487" y="0"/>
                      <a:pt x="920" y="724"/>
                      <a:pt x="605" y="1519"/>
                    </a:cubicBezTo>
                    <a:cubicBezTo>
                      <a:pt x="352" y="2152"/>
                      <a:pt x="259" y="2831"/>
                      <a:pt x="135" y="3226"/>
                    </a:cubicBezTo>
                    <a:cubicBezTo>
                      <a:pt x="98" y="3349"/>
                      <a:pt x="68" y="3464"/>
                      <a:pt x="48" y="3575"/>
                    </a:cubicBezTo>
                    <a:cubicBezTo>
                      <a:pt x="2" y="3832"/>
                      <a:pt x="0" y="4070"/>
                      <a:pt x="39" y="4325"/>
                    </a:cubicBezTo>
                    <a:cubicBezTo>
                      <a:pt x="81" y="4613"/>
                      <a:pt x="171" y="4924"/>
                      <a:pt x="298" y="5317"/>
                    </a:cubicBezTo>
                    <a:cubicBezTo>
                      <a:pt x="321" y="5384"/>
                      <a:pt x="344" y="5455"/>
                      <a:pt x="369" y="5530"/>
                    </a:cubicBezTo>
                    <a:cubicBezTo>
                      <a:pt x="630" y="6305"/>
                      <a:pt x="1320" y="6794"/>
                      <a:pt x="2063" y="7044"/>
                    </a:cubicBezTo>
                    <a:cubicBezTo>
                      <a:pt x="2415" y="7161"/>
                      <a:pt x="2724" y="7217"/>
                      <a:pt x="2998" y="7217"/>
                    </a:cubicBezTo>
                    <a:cubicBezTo>
                      <a:pt x="4022" y="7217"/>
                      <a:pt x="4542" y="6437"/>
                      <a:pt x="4925" y="5221"/>
                    </a:cubicBezTo>
                    <a:cubicBezTo>
                      <a:pt x="5013" y="4945"/>
                      <a:pt x="5092" y="4646"/>
                      <a:pt x="5170" y="4329"/>
                    </a:cubicBezTo>
                    <a:cubicBezTo>
                      <a:pt x="5487" y="3033"/>
                      <a:pt x="6076" y="2451"/>
                      <a:pt x="5922" y="1857"/>
                    </a:cubicBezTo>
                    <a:lnTo>
                      <a:pt x="5920" y="1857"/>
                    </a:lnTo>
                    <a:cubicBezTo>
                      <a:pt x="5907" y="1826"/>
                      <a:pt x="5893" y="1797"/>
                      <a:pt x="5878" y="1768"/>
                    </a:cubicBezTo>
                    <a:cubicBezTo>
                      <a:pt x="5533" y="1080"/>
                      <a:pt x="4921" y="560"/>
                      <a:pt x="4194" y="303"/>
                    </a:cubicBezTo>
                    <a:cubicBezTo>
                      <a:pt x="4054" y="253"/>
                      <a:pt x="3919" y="209"/>
                      <a:pt x="3787" y="172"/>
                    </a:cubicBezTo>
                    <a:cubicBezTo>
                      <a:pt x="3758" y="165"/>
                      <a:pt x="3728" y="155"/>
                      <a:pt x="3699" y="149"/>
                    </a:cubicBezTo>
                    <a:cubicBezTo>
                      <a:pt x="3685" y="146"/>
                      <a:pt x="3674" y="142"/>
                      <a:pt x="3662" y="140"/>
                    </a:cubicBezTo>
                    <a:cubicBezTo>
                      <a:pt x="3628" y="130"/>
                      <a:pt x="3595" y="121"/>
                      <a:pt x="3563" y="115"/>
                    </a:cubicBezTo>
                    <a:cubicBezTo>
                      <a:pt x="3540" y="109"/>
                      <a:pt x="3515" y="103"/>
                      <a:pt x="3492" y="98"/>
                    </a:cubicBezTo>
                    <a:cubicBezTo>
                      <a:pt x="3438" y="86"/>
                      <a:pt x="3386" y="75"/>
                      <a:pt x="3334" y="65"/>
                    </a:cubicBezTo>
                    <a:cubicBezTo>
                      <a:pt x="3097" y="21"/>
                      <a:pt x="2878" y="0"/>
                      <a:pt x="2677"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2202100" y="3285875"/>
                <a:ext cx="114075" cy="99725"/>
              </a:xfrm>
              <a:custGeom>
                <a:avLst/>
                <a:gdLst/>
                <a:ahLst/>
                <a:cxnLst/>
                <a:rect l="l" t="t" r="r" b="b"/>
                <a:pathLst>
                  <a:path w="4563" h="3989" extrusionOk="0">
                    <a:moveTo>
                      <a:pt x="1685" y="0"/>
                    </a:moveTo>
                    <a:lnTo>
                      <a:pt x="1200" y="259"/>
                    </a:lnTo>
                    <a:cubicBezTo>
                      <a:pt x="1200" y="259"/>
                      <a:pt x="1254" y="994"/>
                      <a:pt x="914" y="1826"/>
                    </a:cubicBezTo>
                    <a:cubicBezTo>
                      <a:pt x="706" y="2238"/>
                      <a:pt x="395" y="2293"/>
                      <a:pt x="196" y="2293"/>
                    </a:cubicBezTo>
                    <a:cubicBezTo>
                      <a:pt x="124" y="2293"/>
                      <a:pt x="67" y="2286"/>
                      <a:pt x="34" y="2286"/>
                    </a:cubicBezTo>
                    <a:cubicBezTo>
                      <a:pt x="12" y="2286"/>
                      <a:pt x="1" y="2289"/>
                      <a:pt x="5" y="2300"/>
                    </a:cubicBezTo>
                    <a:cubicBezTo>
                      <a:pt x="266" y="3077"/>
                      <a:pt x="956" y="3566"/>
                      <a:pt x="1701" y="3816"/>
                    </a:cubicBezTo>
                    <a:cubicBezTo>
                      <a:pt x="2053" y="3933"/>
                      <a:pt x="2362" y="3989"/>
                      <a:pt x="2635" y="3989"/>
                    </a:cubicBezTo>
                    <a:cubicBezTo>
                      <a:pt x="3658" y="3989"/>
                      <a:pt x="4178" y="3209"/>
                      <a:pt x="4563" y="1993"/>
                    </a:cubicBezTo>
                    <a:cubicBezTo>
                      <a:pt x="3366" y="1374"/>
                      <a:pt x="2696" y="1084"/>
                      <a:pt x="1898" y="929"/>
                    </a:cubicBezTo>
                    <a:cubicBezTo>
                      <a:pt x="1346" y="821"/>
                      <a:pt x="168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2282925" y="3288225"/>
                <a:ext cx="18875" cy="30025"/>
              </a:xfrm>
              <a:custGeom>
                <a:avLst/>
                <a:gdLst/>
                <a:ahLst/>
                <a:cxnLst/>
                <a:rect l="l" t="t" r="r" b="b"/>
                <a:pathLst>
                  <a:path w="755" h="1201" extrusionOk="0">
                    <a:moveTo>
                      <a:pt x="486" y="1"/>
                    </a:moveTo>
                    <a:cubicBezTo>
                      <a:pt x="454" y="1"/>
                      <a:pt x="424" y="21"/>
                      <a:pt x="413" y="54"/>
                    </a:cubicBezTo>
                    <a:lnTo>
                      <a:pt x="240" y="614"/>
                    </a:lnTo>
                    <a:cubicBezTo>
                      <a:pt x="234" y="635"/>
                      <a:pt x="236" y="658"/>
                      <a:pt x="248" y="675"/>
                    </a:cubicBezTo>
                    <a:cubicBezTo>
                      <a:pt x="259" y="695"/>
                      <a:pt x="278" y="708"/>
                      <a:pt x="301" y="710"/>
                    </a:cubicBezTo>
                    <a:cubicBezTo>
                      <a:pt x="355" y="720"/>
                      <a:pt x="510" y="762"/>
                      <a:pt x="570" y="846"/>
                    </a:cubicBezTo>
                    <a:cubicBezTo>
                      <a:pt x="591" y="879"/>
                      <a:pt x="599" y="911"/>
                      <a:pt x="591" y="952"/>
                    </a:cubicBezTo>
                    <a:cubicBezTo>
                      <a:pt x="585" y="980"/>
                      <a:pt x="572" y="1000"/>
                      <a:pt x="547" y="1015"/>
                    </a:cubicBezTo>
                    <a:cubicBezTo>
                      <a:pt x="506" y="1040"/>
                      <a:pt x="443" y="1049"/>
                      <a:pt x="373" y="1049"/>
                    </a:cubicBezTo>
                    <a:cubicBezTo>
                      <a:pt x="279" y="1049"/>
                      <a:pt x="174" y="1032"/>
                      <a:pt x="104" y="1013"/>
                    </a:cubicBezTo>
                    <a:cubicBezTo>
                      <a:pt x="97" y="1011"/>
                      <a:pt x="90" y="1010"/>
                      <a:pt x="83" y="1010"/>
                    </a:cubicBezTo>
                    <a:cubicBezTo>
                      <a:pt x="50" y="1010"/>
                      <a:pt x="19" y="1032"/>
                      <a:pt x="10" y="1065"/>
                    </a:cubicBezTo>
                    <a:cubicBezTo>
                      <a:pt x="0" y="1105"/>
                      <a:pt x="23" y="1147"/>
                      <a:pt x="64" y="1159"/>
                    </a:cubicBezTo>
                    <a:cubicBezTo>
                      <a:pt x="87" y="1165"/>
                      <a:pt x="227" y="1201"/>
                      <a:pt x="372" y="1201"/>
                    </a:cubicBezTo>
                    <a:cubicBezTo>
                      <a:pt x="463" y="1201"/>
                      <a:pt x="557" y="1188"/>
                      <a:pt x="627" y="1143"/>
                    </a:cubicBezTo>
                    <a:cubicBezTo>
                      <a:pt x="687" y="1105"/>
                      <a:pt x="725" y="1049"/>
                      <a:pt x="739" y="980"/>
                    </a:cubicBezTo>
                    <a:cubicBezTo>
                      <a:pt x="754" y="900"/>
                      <a:pt x="739" y="823"/>
                      <a:pt x="693" y="760"/>
                    </a:cubicBezTo>
                    <a:cubicBezTo>
                      <a:pt x="622" y="658"/>
                      <a:pt x="495" y="606"/>
                      <a:pt x="409" y="581"/>
                    </a:cubicBezTo>
                    <a:lnTo>
                      <a:pt x="558" y="98"/>
                    </a:lnTo>
                    <a:cubicBezTo>
                      <a:pt x="570" y="60"/>
                      <a:pt x="547" y="17"/>
                      <a:pt x="509" y="4"/>
                    </a:cubicBezTo>
                    <a:cubicBezTo>
                      <a:pt x="501" y="2"/>
                      <a:pt x="49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2165725" y="3199550"/>
                <a:ext cx="181950" cy="94850"/>
              </a:xfrm>
              <a:custGeom>
                <a:avLst/>
                <a:gdLst/>
                <a:ahLst/>
                <a:cxnLst/>
                <a:rect l="l" t="t" r="r" b="b"/>
                <a:pathLst>
                  <a:path w="7278" h="3794" extrusionOk="0">
                    <a:moveTo>
                      <a:pt x="4326" y="1"/>
                    </a:moveTo>
                    <a:cubicBezTo>
                      <a:pt x="3356" y="1"/>
                      <a:pt x="2354" y="378"/>
                      <a:pt x="1592" y="961"/>
                    </a:cubicBezTo>
                    <a:cubicBezTo>
                      <a:pt x="0" y="2183"/>
                      <a:pt x="1997" y="2749"/>
                      <a:pt x="1997" y="2749"/>
                    </a:cubicBezTo>
                    <a:lnTo>
                      <a:pt x="2411" y="3580"/>
                    </a:lnTo>
                    <a:cubicBezTo>
                      <a:pt x="2485" y="3726"/>
                      <a:pt x="2620" y="3794"/>
                      <a:pt x="2754" y="3794"/>
                    </a:cubicBezTo>
                    <a:cubicBezTo>
                      <a:pt x="2935" y="3794"/>
                      <a:pt x="3115" y="3671"/>
                      <a:pt x="3140" y="3453"/>
                    </a:cubicBezTo>
                    <a:cubicBezTo>
                      <a:pt x="3246" y="2544"/>
                      <a:pt x="3131" y="1951"/>
                      <a:pt x="3459" y="1897"/>
                    </a:cubicBezTo>
                    <a:cubicBezTo>
                      <a:pt x="3888" y="1825"/>
                      <a:pt x="3936" y="1205"/>
                      <a:pt x="3936" y="1205"/>
                    </a:cubicBezTo>
                    <a:cubicBezTo>
                      <a:pt x="3936" y="1205"/>
                      <a:pt x="5009" y="1721"/>
                      <a:pt x="5839" y="2281"/>
                    </a:cubicBezTo>
                    <a:cubicBezTo>
                      <a:pt x="5927" y="2341"/>
                      <a:pt x="6050" y="2362"/>
                      <a:pt x="6177" y="2362"/>
                    </a:cubicBezTo>
                    <a:cubicBezTo>
                      <a:pt x="6475" y="2362"/>
                      <a:pt x="6802" y="2249"/>
                      <a:pt x="6802" y="2249"/>
                    </a:cubicBezTo>
                    <a:lnTo>
                      <a:pt x="6867" y="2931"/>
                    </a:lnTo>
                    <a:cubicBezTo>
                      <a:pt x="7278" y="2337"/>
                      <a:pt x="7038" y="1564"/>
                      <a:pt x="7038" y="1564"/>
                    </a:cubicBezTo>
                    <a:cubicBezTo>
                      <a:pt x="6405" y="448"/>
                      <a:pt x="5384" y="1"/>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2273425" y="3286275"/>
                <a:ext cx="9275" cy="9875"/>
              </a:xfrm>
              <a:custGeom>
                <a:avLst/>
                <a:gdLst/>
                <a:ahLst/>
                <a:cxnLst/>
                <a:rect l="l" t="t" r="r" b="b"/>
                <a:pathLst>
                  <a:path w="371" h="395" extrusionOk="0">
                    <a:moveTo>
                      <a:pt x="219" y="1"/>
                    </a:moveTo>
                    <a:cubicBezTo>
                      <a:pt x="152" y="1"/>
                      <a:pt x="81" y="53"/>
                      <a:pt x="45" y="136"/>
                    </a:cubicBezTo>
                    <a:cubicBezTo>
                      <a:pt x="0" y="239"/>
                      <a:pt x="25" y="351"/>
                      <a:pt x="102" y="385"/>
                    </a:cubicBezTo>
                    <a:cubicBezTo>
                      <a:pt x="117" y="391"/>
                      <a:pt x="133" y="394"/>
                      <a:pt x="149" y="394"/>
                    </a:cubicBezTo>
                    <a:cubicBezTo>
                      <a:pt x="215" y="394"/>
                      <a:pt x="287" y="342"/>
                      <a:pt x="325" y="260"/>
                    </a:cubicBezTo>
                    <a:cubicBezTo>
                      <a:pt x="371" y="157"/>
                      <a:pt x="346" y="46"/>
                      <a:pt x="267" y="11"/>
                    </a:cubicBezTo>
                    <a:cubicBezTo>
                      <a:pt x="252" y="4"/>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2305400" y="3297650"/>
                <a:ext cx="9350" cy="9850"/>
              </a:xfrm>
              <a:custGeom>
                <a:avLst/>
                <a:gdLst/>
                <a:ahLst/>
                <a:cxnLst/>
                <a:rect l="l" t="t" r="r" b="b"/>
                <a:pathLst>
                  <a:path w="374" h="394" extrusionOk="0">
                    <a:moveTo>
                      <a:pt x="221" y="0"/>
                    </a:moveTo>
                    <a:cubicBezTo>
                      <a:pt x="155" y="0"/>
                      <a:pt x="84" y="53"/>
                      <a:pt x="47" y="135"/>
                    </a:cubicBezTo>
                    <a:cubicBezTo>
                      <a:pt x="1" y="237"/>
                      <a:pt x="28" y="348"/>
                      <a:pt x="104" y="383"/>
                    </a:cubicBezTo>
                    <a:cubicBezTo>
                      <a:pt x="120" y="390"/>
                      <a:pt x="136" y="393"/>
                      <a:pt x="153" y="393"/>
                    </a:cubicBezTo>
                    <a:cubicBezTo>
                      <a:pt x="219" y="393"/>
                      <a:pt x="290" y="341"/>
                      <a:pt x="327" y="258"/>
                    </a:cubicBezTo>
                    <a:cubicBezTo>
                      <a:pt x="373" y="155"/>
                      <a:pt x="346" y="43"/>
                      <a:pt x="269" y="11"/>
                    </a:cubicBezTo>
                    <a:cubicBezTo>
                      <a:pt x="254" y="4"/>
                      <a:pt x="238"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2248825" y="3295650"/>
                <a:ext cx="20650" cy="11500"/>
              </a:xfrm>
              <a:custGeom>
                <a:avLst/>
                <a:gdLst/>
                <a:ahLst/>
                <a:cxnLst/>
                <a:rect l="l" t="t" r="r" b="b"/>
                <a:pathLst>
                  <a:path w="826" h="460" extrusionOk="0">
                    <a:moveTo>
                      <a:pt x="271" y="0"/>
                    </a:moveTo>
                    <a:cubicBezTo>
                      <a:pt x="150" y="0"/>
                      <a:pt x="58" y="40"/>
                      <a:pt x="35" y="112"/>
                    </a:cubicBezTo>
                    <a:cubicBezTo>
                      <a:pt x="0" y="221"/>
                      <a:pt x="142" y="363"/>
                      <a:pt x="351" y="426"/>
                    </a:cubicBezTo>
                    <a:cubicBezTo>
                      <a:pt x="423" y="449"/>
                      <a:pt x="493" y="459"/>
                      <a:pt x="555" y="459"/>
                    </a:cubicBezTo>
                    <a:cubicBezTo>
                      <a:pt x="676" y="459"/>
                      <a:pt x="769" y="420"/>
                      <a:pt x="791" y="348"/>
                    </a:cubicBezTo>
                    <a:cubicBezTo>
                      <a:pt x="825" y="240"/>
                      <a:pt x="683" y="98"/>
                      <a:pt x="474" y="33"/>
                    </a:cubicBezTo>
                    <a:cubicBezTo>
                      <a:pt x="403" y="11"/>
                      <a:pt x="333" y="0"/>
                      <a:pt x="271"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2302050" y="3315350"/>
                <a:ext cx="18550" cy="11500"/>
              </a:xfrm>
              <a:custGeom>
                <a:avLst/>
                <a:gdLst/>
                <a:ahLst/>
                <a:cxnLst/>
                <a:rect l="l" t="t" r="r" b="b"/>
                <a:pathLst>
                  <a:path w="742" h="460" extrusionOk="0">
                    <a:moveTo>
                      <a:pt x="271" y="1"/>
                    </a:moveTo>
                    <a:cubicBezTo>
                      <a:pt x="150" y="1"/>
                      <a:pt x="58" y="40"/>
                      <a:pt x="35" y="112"/>
                    </a:cubicBezTo>
                    <a:cubicBezTo>
                      <a:pt x="1" y="221"/>
                      <a:pt x="143" y="362"/>
                      <a:pt x="352" y="427"/>
                    </a:cubicBezTo>
                    <a:cubicBezTo>
                      <a:pt x="422" y="449"/>
                      <a:pt x="491" y="460"/>
                      <a:pt x="554" y="460"/>
                    </a:cubicBezTo>
                    <a:cubicBezTo>
                      <a:pt x="598" y="460"/>
                      <a:pt x="639" y="454"/>
                      <a:pt x="674" y="444"/>
                    </a:cubicBezTo>
                    <a:lnTo>
                      <a:pt x="741" y="193"/>
                    </a:lnTo>
                    <a:cubicBezTo>
                      <a:pt x="683" y="127"/>
                      <a:pt x="589" y="70"/>
                      <a:pt x="474" y="33"/>
                    </a:cubicBezTo>
                    <a:cubicBezTo>
                      <a:pt x="403" y="11"/>
                      <a:pt x="333" y="1"/>
                      <a:pt x="271"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2264850" y="3265800"/>
                <a:ext cx="26625" cy="13050"/>
              </a:xfrm>
              <a:custGeom>
                <a:avLst/>
                <a:gdLst/>
                <a:ahLst/>
                <a:cxnLst/>
                <a:rect l="l" t="t" r="r" b="b"/>
                <a:pathLst>
                  <a:path w="1065" h="522" extrusionOk="0">
                    <a:moveTo>
                      <a:pt x="557" y="0"/>
                    </a:moveTo>
                    <a:cubicBezTo>
                      <a:pt x="371" y="0"/>
                      <a:pt x="187" y="83"/>
                      <a:pt x="61" y="241"/>
                    </a:cubicBezTo>
                    <a:cubicBezTo>
                      <a:pt x="0" y="320"/>
                      <a:pt x="40" y="444"/>
                      <a:pt x="115" y="492"/>
                    </a:cubicBezTo>
                    <a:cubicBezTo>
                      <a:pt x="146" y="512"/>
                      <a:pt x="178" y="521"/>
                      <a:pt x="209" y="521"/>
                    </a:cubicBezTo>
                    <a:cubicBezTo>
                      <a:pt x="270" y="521"/>
                      <a:pt x="328" y="489"/>
                      <a:pt x="368" y="439"/>
                    </a:cubicBezTo>
                    <a:cubicBezTo>
                      <a:pt x="412" y="383"/>
                      <a:pt x="471" y="361"/>
                      <a:pt x="533" y="361"/>
                    </a:cubicBezTo>
                    <a:cubicBezTo>
                      <a:pt x="612" y="361"/>
                      <a:pt x="695" y="398"/>
                      <a:pt x="756" y="446"/>
                    </a:cubicBezTo>
                    <a:lnTo>
                      <a:pt x="756" y="444"/>
                    </a:lnTo>
                    <a:cubicBezTo>
                      <a:pt x="782" y="466"/>
                      <a:pt x="814" y="476"/>
                      <a:pt x="847" y="476"/>
                    </a:cubicBezTo>
                    <a:cubicBezTo>
                      <a:pt x="909" y="476"/>
                      <a:pt x="974" y="441"/>
                      <a:pt x="1007" y="391"/>
                    </a:cubicBezTo>
                    <a:cubicBezTo>
                      <a:pt x="1065" y="303"/>
                      <a:pt x="1028" y="199"/>
                      <a:pt x="953" y="139"/>
                    </a:cubicBezTo>
                    <a:cubicBezTo>
                      <a:pt x="834" y="46"/>
                      <a:pt x="695"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2305125" y="3276700"/>
                <a:ext cx="23500" cy="17700"/>
              </a:xfrm>
              <a:custGeom>
                <a:avLst/>
                <a:gdLst/>
                <a:ahLst/>
                <a:cxnLst/>
                <a:rect l="l" t="t" r="r" b="b"/>
                <a:pathLst>
                  <a:path w="940" h="708" extrusionOk="0">
                    <a:moveTo>
                      <a:pt x="233" y="1"/>
                    </a:moveTo>
                    <a:cubicBezTo>
                      <a:pt x="10" y="1"/>
                      <a:pt x="0" y="352"/>
                      <a:pt x="232" y="363"/>
                    </a:cubicBezTo>
                    <a:cubicBezTo>
                      <a:pt x="399" y="373"/>
                      <a:pt x="493" y="459"/>
                      <a:pt x="557" y="609"/>
                    </a:cubicBezTo>
                    <a:cubicBezTo>
                      <a:pt x="586" y="679"/>
                      <a:pt x="640" y="708"/>
                      <a:pt x="696" y="708"/>
                    </a:cubicBezTo>
                    <a:cubicBezTo>
                      <a:pt x="813" y="708"/>
                      <a:pt x="940" y="584"/>
                      <a:pt x="879" y="440"/>
                    </a:cubicBezTo>
                    <a:cubicBezTo>
                      <a:pt x="766" y="172"/>
                      <a:pt x="532" y="14"/>
                      <a:pt x="244" y="1"/>
                    </a:cubicBezTo>
                    <a:cubicBezTo>
                      <a:pt x="240" y="1"/>
                      <a:pt x="237"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2193000" y="3294550"/>
                <a:ext cx="16850" cy="18775"/>
              </a:xfrm>
              <a:custGeom>
                <a:avLst/>
                <a:gdLst/>
                <a:ahLst/>
                <a:cxnLst/>
                <a:rect l="l" t="t" r="r" b="b"/>
                <a:pathLst>
                  <a:path w="674" h="751" extrusionOk="0">
                    <a:moveTo>
                      <a:pt x="48" y="0"/>
                    </a:moveTo>
                    <a:cubicBezTo>
                      <a:pt x="2" y="257"/>
                      <a:pt x="0" y="495"/>
                      <a:pt x="39" y="750"/>
                    </a:cubicBezTo>
                    <a:cubicBezTo>
                      <a:pt x="265" y="716"/>
                      <a:pt x="482" y="616"/>
                      <a:pt x="674" y="432"/>
                    </a:cubicBezTo>
                    <a:cubicBezTo>
                      <a:pt x="392" y="349"/>
                      <a:pt x="187" y="194"/>
                      <a:pt x="48" y="0"/>
                    </a:cubicBezTo>
                    <a:close/>
                  </a:path>
                </a:pathLst>
              </a:custGeom>
              <a:solidFill>
                <a:srgbClr val="201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260950" y="3321925"/>
                <a:ext cx="39550" cy="30800"/>
              </a:xfrm>
              <a:custGeom>
                <a:avLst/>
                <a:gdLst/>
                <a:ahLst/>
                <a:cxnLst/>
                <a:rect l="l" t="t" r="r" b="b"/>
                <a:pathLst>
                  <a:path w="1582" h="1232" extrusionOk="0">
                    <a:moveTo>
                      <a:pt x="248" y="1"/>
                    </a:moveTo>
                    <a:lnTo>
                      <a:pt x="248" y="1"/>
                    </a:lnTo>
                    <a:cubicBezTo>
                      <a:pt x="248" y="1"/>
                      <a:pt x="1" y="1002"/>
                      <a:pt x="666" y="1207"/>
                    </a:cubicBezTo>
                    <a:cubicBezTo>
                      <a:pt x="721" y="1224"/>
                      <a:pt x="774" y="1232"/>
                      <a:pt x="825" y="1232"/>
                    </a:cubicBezTo>
                    <a:cubicBezTo>
                      <a:pt x="1297" y="1232"/>
                      <a:pt x="1581" y="576"/>
                      <a:pt x="1581" y="576"/>
                    </a:cubicBezTo>
                    <a:cubicBezTo>
                      <a:pt x="1581" y="576"/>
                      <a:pt x="1132" y="379"/>
                      <a:pt x="2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2266700" y="3354100"/>
                <a:ext cx="13325" cy="7425"/>
              </a:xfrm>
              <a:custGeom>
                <a:avLst/>
                <a:gdLst/>
                <a:ahLst/>
                <a:cxnLst/>
                <a:rect l="l" t="t" r="r" b="b"/>
                <a:pathLst>
                  <a:path w="533" h="297" extrusionOk="0">
                    <a:moveTo>
                      <a:pt x="94" y="1"/>
                    </a:moveTo>
                    <a:cubicBezTo>
                      <a:pt x="48" y="1"/>
                      <a:pt x="1" y="47"/>
                      <a:pt x="30" y="99"/>
                    </a:cubicBezTo>
                    <a:cubicBezTo>
                      <a:pt x="113" y="245"/>
                      <a:pt x="264" y="296"/>
                      <a:pt x="423" y="296"/>
                    </a:cubicBezTo>
                    <a:cubicBezTo>
                      <a:pt x="429" y="296"/>
                      <a:pt x="434" y="296"/>
                      <a:pt x="440" y="296"/>
                    </a:cubicBezTo>
                    <a:cubicBezTo>
                      <a:pt x="528" y="294"/>
                      <a:pt x="532" y="160"/>
                      <a:pt x="446" y="160"/>
                    </a:cubicBezTo>
                    <a:cubicBezTo>
                      <a:pt x="445" y="160"/>
                      <a:pt x="445" y="160"/>
                      <a:pt x="444" y="160"/>
                    </a:cubicBezTo>
                    <a:cubicBezTo>
                      <a:pt x="439" y="160"/>
                      <a:pt x="434" y="160"/>
                      <a:pt x="429" y="160"/>
                    </a:cubicBezTo>
                    <a:cubicBezTo>
                      <a:pt x="321" y="160"/>
                      <a:pt x="209" y="138"/>
                      <a:pt x="150" y="35"/>
                    </a:cubicBezTo>
                    <a:cubicBezTo>
                      <a:pt x="137" y="11"/>
                      <a:pt x="115" y="1"/>
                      <a:pt x="94"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184550" y="3242600"/>
                <a:ext cx="52450" cy="64700"/>
              </a:xfrm>
              <a:custGeom>
                <a:avLst/>
                <a:gdLst/>
                <a:ahLst/>
                <a:cxnLst/>
                <a:rect l="l" t="t" r="r" b="b"/>
                <a:pathLst>
                  <a:path w="2098" h="2588" extrusionOk="0">
                    <a:moveTo>
                      <a:pt x="962" y="0"/>
                    </a:moveTo>
                    <a:cubicBezTo>
                      <a:pt x="434" y="0"/>
                      <a:pt x="221" y="487"/>
                      <a:pt x="116" y="1018"/>
                    </a:cubicBezTo>
                    <a:cubicBezTo>
                      <a:pt x="1" y="1601"/>
                      <a:pt x="139" y="2452"/>
                      <a:pt x="950" y="2575"/>
                    </a:cubicBezTo>
                    <a:cubicBezTo>
                      <a:pt x="1004" y="2583"/>
                      <a:pt x="1055" y="2587"/>
                      <a:pt x="1103" y="2587"/>
                    </a:cubicBezTo>
                    <a:cubicBezTo>
                      <a:pt x="1426" y="2587"/>
                      <a:pt x="1648" y="2420"/>
                      <a:pt x="1794" y="2216"/>
                    </a:cubicBezTo>
                    <a:cubicBezTo>
                      <a:pt x="2000" y="1931"/>
                      <a:pt x="2098" y="1372"/>
                      <a:pt x="2002" y="1033"/>
                    </a:cubicBezTo>
                    <a:cubicBezTo>
                      <a:pt x="1877" y="594"/>
                      <a:pt x="1564" y="87"/>
                      <a:pt x="1123" y="14"/>
                    </a:cubicBezTo>
                    <a:cubicBezTo>
                      <a:pt x="1066" y="5"/>
                      <a:pt x="1013" y="0"/>
                      <a:pt x="962" y="0"/>
                    </a:cubicBez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2202425" y="3253300"/>
                <a:ext cx="19275" cy="39050"/>
              </a:xfrm>
              <a:custGeom>
                <a:avLst/>
                <a:gdLst/>
                <a:ahLst/>
                <a:cxnLst/>
                <a:rect l="l" t="t" r="r" b="b"/>
                <a:pathLst>
                  <a:path w="771" h="1562" extrusionOk="0">
                    <a:moveTo>
                      <a:pt x="104" y="1"/>
                    </a:moveTo>
                    <a:cubicBezTo>
                      <a:pt x="102" y="1"/>
                      <a:pt x="100" y="1"/>
                      <a:pt x="97" y="1"/>
                    </a:cubicBezTo>
                    <a:cubicBezTo>
                      <a:pt x="0" y="3"/>
                      <a:pt x="18" y="150"/>
                      <a:pt x="113" y="150"/>
                    </a:cubicBezTo>
                    <a:cubicBezTo>
                      <a:pt x="113" y="150"/>
                      <a:pt x="114" y="150"/>
                      <a:pt x="115" y="150"/>
                    </a:cubicBezTo>
                    <a:cubicBezTo>
                      <a:pt x="116" y="150"/>
                      <a:pt x="118" y="150"/>
                      <a:pt x="119" y="150"/>
                    </a:cubicBezTo>
                    <a:cubicBezTo>
                      <a:pt x="402" y="150"/>
                      <a:pt x="535" y="510"/>
                      <a:pt x="550" y="735"/>
                    </a:cubicBezTo>
                    <a:cubicBezTo>
                      <a:pt x="567" y="990"/>
                      <a:pt x="475" y="1232"/>
                      <a:pt x="372" y="1459"/>
                    </a:cubicBezTo>
                    <a:cubicBezTo>
                      <a:pt x="345" y="1515"/>
                      <a:pt x="395" y="1561"/>
                      <a:pt x="445" y="1561"/>
                    </a:cubicBezTo>
                    <a:cubicBezTo>
                      <a:pt x="470" y="1561"/>
                      <a:pt x="496" y="1548"/>
                      <a:pt x="510" y="1518"/>
                    </a:cubicBezTo>
                    <a:cubicBezTo>
                      <a:pt x="659" y="1190"/>
                      <a:pt x="771" y="822"/>
                      <a:pt x="650" y="465"/>
                    </a:cubicBezTo>
                    <a:cubicBezTo>
                      <a:pt x="564" y="220"/>
                      <a:pt x="37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2282450" y="4484325"/>
                <a:ext cx="141200" cy="127275"/>
              </a:xfrm>
              <a:custGeom>
                <a:avLst/>
                <a:gdLst/>
                <a:ahLst/>
                <a:cxnLst/>
                <a:rect l="l" t="t" r="r" b="b"/>
                <a:pathLst>
                  <a:path w="5648" h="5091" extrusionOk="0">
                    <a:moveTo>
                      <a:pt x="1715" y="1"/>
                    </a:moveTo>
                    <a:lnTo>
                      <a:pt x="0" y="4760"/>
                    </a:lnTo>
                    <a:lnTo>
                      <a:pt x="2707" y="5090"/>
                    </a:lnTo>
                    <a:lnTo>
                      <a:pt x="5647" y="216"/>
                    </a:lnTo>
                    <a:lnTo>
                      <a:pt x="1715" y="1"/>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2273200" y="4593600"/>
                <a:ext cx="230675" cy="98400"/>
              </a:xfrm>
              <a:custGeom>
                <a:avLst/>
                <a:gdLst/>
                <a:ahLst/>
                <a:cxnLst/>
                <a:rect l="l" t="t" r="r" b="b"/>
                <a:pathLst>
                  <a:path w="9227" h="3936" extrusionOk="0">
                    <a:moveTo>
                      <a:pt x="153" y="1"/>
                    </a:moveTo>
                    <a:cubicBezTo>
                      <a:pt x="60" y="1"/>
                      <a:pt x="0" y="56"/>
                      <a:pt x="15" y="213"/>
                    </a:cubicBezTo>
                    <a:cubicBezTo>
                      <a:pt x="55" y="619"/>
                      <a:pt x="261" y="2495"/>
                      <a:pt x="360" y="3420"/>
                    </a:cubicBezTo>
                    <a:cubicBezTo>
                      <a:pt x="395" y="3733"/>
                      <a:pt x="416" y="3936"/>
                      <a:pt x="416" y="3936"/>
                    </a:cubicBezTo>
                    <a:lnTo>
                      <a:pt x="9227" y="3936"/>
                    </a:lnTo>
                    <a:cubicBezTo>
                      <a:pt x="9188" y="3746"/>
                      <a:pt x="9146" y="3573"/>
                      <a:pt x="9096" y="3420"/>
                    </a:cubicBezTo>
                    <a:cubicBezTo>
                      <a:pt x="8780" y="2424"/>
                      <a:pt x="8220" y="2114"/>
                      <a:pt x="7590" y="2073"/>
                    </a:cubicBezTo>
                    <a:cubicBezTo>
                      <a:pt x="6865" y="2027"/>
                      <a:pt x="4174" y="1166"/>
                      <a:pt x="4174" y="1166"/>
                    </a:cubicBezTo>
                    <a:cubicBezTo>
                      <a:pt x="4174" y="1166"/>
                      <a:pt x="4228" y="335"/>
                      <a:pt x="3733" y="170"/>
                    </a:cubicBezTo>
                    <a:cubicBezTo>
                      <a:pt x="3662" y="147"/>
                      <a:pt x="3580" y="137"/>
                      <a:pt x="3491" y="137"/>
                    </a:cubicBezTo>
                    <a:cubicBezTo>
                      <a:pt x="2948" y="137"/>
                      <a:pt x="2142" y="506"/>
                      <a:pt x="2142" y="506"/>
                    </a:cubicBezTo>
                    <a:lnTo>
                      <a:pt x="825" y="349"/>
                    </a:lnTo>
                    <a:cubicBezTo>
                      <a:pt x="825" y="349"/>
                      <a:pt x="385"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2282200" y="4679050"/>
                <a:ext cx="221675" cy="12950"/>
              </a:xfrm>
              <a:custGeom>
                <a:avLst/>
                <a:gdLst/>
                <a:ahLst/>
                <a:cxnLst/>
                <a:rect l="l" t="t" r="r" b="b"/>
                <a:pathLst>
                  <a:path w="8867" h="518" extrusionOk="0">
                    <a:moveTo>
                      <a:pt x="0" y="0"/>
                    </a:moveTo>
                    <a:cubicBezTo>
                      <a:pt x="35" y="315"/>
                      <a:pt x="56" y="518"/>
                      <a:pt x="56" y="518"/>
                    </a:cubicBezTo>
                    <a:lnTo>
                      <a:pt x="8867" y="518"/>
                    </a:lnTo>
                    <a:cubicBezTo>
                      <a:pt x="8828" y="328"/>
                      <a:pt x="8786" y="155"/>
                      <a:pt x="8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2276400" y="4625875"/>
                <a:ext cx="31625" cy="52275"/>
              </a:xfrm>
              <a:custGeom>
                <a:avLst/>
                <a:gdLst/>
                <a:ahLst/>
                <a:cxnLst/>
                <a:rect l="l" t="t" r="r" b="b"/>
                <a:pathLst>
                  <a:path w="1265" h="2091" extrusionOk="0">
                    <a:moveTo>
                      <a:pt x="101" y="0"/>
                    </a:moveTo>
                    <a:cubicBezTo>
                      <a:pt x="41" y="0"/>
                      <a:pt x="0" y="90"/>
                      <a:pt x="66" y="126"/>
                    </a:cubicBezTo>
                    <a:cubicBezTo>
                      <a:pt x="729" y="502"/>
                      <a:pt x="1115" y="1252"/>
                      <a:pt x="781" y="1987"/>
                    </a:cubicBezTo>
                    <a:cubicBezTo>
                      <a:pt x="757" y="2041"/>
                      <a:pt x="805" y="2091"/>
                      <a:pt x="849" y="2091"/>
                    </a:cubicBezTo>
                    <a:cubicBezTo>
                      <a:pt x="869" y="2091"/>
                      <a:pt x="889" y="2081"/>
                      <a:pt x="900" y="2056"/>
                    </a:cubicBezTo>
                    <a:cubicBezTo>
                      <a:pt x="1264" y="1254"/>
                      <a:pt x="869" y="426"/>
                      <a:pt x="135" y="9"/>
                    </a:cubicBezTo>
                    <a:cubicBezTo>
                      <a:pt x="123" y="3"/>
                      <a:pt x="112"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65925" y="4622800"/>
                <a:ext cx="38475" cy="14525"/>
              </a:xfrm>
              <a:custGeom>
                <a:avLst/>
                <a:gdLst/>
                <a:ahLst/>
                <a:cxnLst/>
                <a:rect l="l" t="t" r="r" b="b"/>
                <a:pathLst>
                  <a:path w="1539" h="581" extrusionOk="0">
                    <a:moveTo>
                      <a:pt x="893" y="1"/>
                    </a:moveTo>
                    <a:cubicBezTo>
                      <a:pt x="566" y="1"/>
                      <a:pt x="252" y="178"/>
                      <a:pt x="35" y="481"/>
                    </a:cubicBezTo>
                    <a:cubicBezTo>
                      <a:pt x="0" y="532"/>
                      <a:pt x="47" y="581"/>
                      <a:pt x="96" y="581"/>
                    </a:cubicBezTo>
                    <a:cubicBezTo>
                      <a:pt x="116" y="581"/>
                      <a:pt x="137" y="572"/>
                      <a:pt x="152" y="550"/>
                    </a:cubicBezTo>
                    <a:cubicBezTo>
                      <a:pt x="341" y="287"/>
                      <a:pt x="609" y="139"/>
                      <a:pt x="888" y="139"/>
                    </a:cubicBezTo>
                    <a:cubicBezTo>
                      <a:pt x="1063" y="139"/>
                      <a:pt x="1243" y="197"/>
                      <a:pt x="1411" y="322"/>
                    </a:cubicBezTo>
                    <a:cubicBezTo>
                      <a:pt x="1423" y="332"/>
                      <a:pt x="1436" y="336"/>
                      <a:pt x="1447" y="336"/>
                    </a:cubicBezTo>
                    <a:cubicBezTo>
                      <a:pt x="1502" y="336"/>
                      <a:pt x="1538" y="248"/>
                      <a:pt x="1480" y="205"/>
                    </a:cubicBezTo>
                    <a:cubicBezTo>
                      <a:pt x="1292" y="65"/>
                      <a:pt x="1090" y="1"/>
                      <a:pt x="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2384875" y="4628500"/>
                <a:ext cx="38475" cy="14525"/>
              </a:xfrm>
              <a:custGeom>
                <a:avLst/>
                <a:gdLst/>
                <a:ahLst/>
                <a:cxnLst/>
                <a:rect l="l" t="t" r="r" b="b"/>
                <a:pathLst>
                  <a:path w="1539" h="581" extrusionOk="0">
                    <a:moveTo>
                      <a:pt x="895" y="1"/>
                    </a:moveTo>
                    <a:cubicBezTo>
                      <a:pt x="568" y="1"/>
                      <a:pt x="253" y="178"/>
                      <a:pt x="37" y="484"/>
                    </a:cubicBezTo>
                    <a:cubicBezTo>
                      <a:pt x="1" y="533"/>
                      <a:pt x="48" y="581"/>
                      <a:pt x="97" y="581"/>
                    </a:cubicBezTo>
                    <a:cubicBezTo>
                      <a:pt x="118" y="581"/>
                      <a:pt x="139" y="572"/>
                      <a:pt x="154" y="551"/>
                    </a:cubicBezTo>
                    <a:cubicBezTo>
                      <a:pt x="342" y="287"/>
                      <a:pt x="610" y="139"/>
                      <a:pt x="888" y="139"/>
                    </a:cubicBezTo>
                    <a:cubicBezTo>
                      <a:pt x="1064" y="139"/>
                      <a:pt x="1244" y="198"/>
                      <a:pt x="1412" y="324"/>
                    </a:cubicBezTo>
                    <a:cubicBezTo>
                      <a:pt x="1424" y="333"/>
                      <a:pt x="1437" y="337"/>
                      <a:pt x="1448" y="337"/>
                    </a:cubicBezTo>
                    <a:cubicBezTo>
                      <a:pt x="1502" y="337"/>
                      <a:pt x="1538" y="248"/>
                      <a:pt x="1481" y="205"/>
                    </a:cubicBezTo>
                    <a:cubicBezTo>
                      <a:pt x="1294" y="65"/>
                      <a:pt x="1092" y="1"/>
                      <a:pt x="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404475" y="4634250"/>
                <a:ext cx="38475" cy="14525"/>
              </a:xfrm>
              <a:custGeom>
                <a:avLst/>
                <a:gdLst/>
                <a:ahLst/>
                <a:cxnLst/>
                <a:rect l="l" t="t" r="r" b="b"/>
                <a:pathLst>
                  <a:path w="1539" h="581" extrusionOk="0">
                    <a:moveTo>
                      <a:pt x="894" y="0"/>
                    </a:moveTo>
                    <a:cubicBezTo>
                      <a:pt x="566" y="0"/>
                      <a:pt x="252" y="178"/>
                      <a:pt x="35" y="482"/>
                    </a:cubicBezTo>
                    <a:cubicBezTo>
                      <a:pt x="0" y="532"/>
                      <a:pt x="48" y="581"/>
                      <a:pt x="97" y="581"/>
                    </a:cubicBezTo>
                    <a:cubicBezTo>
                      <a:pt x="118" y="581"/>
                      <a:pt x="139" y="572"/>
                      <a:pt x="154" y="551"/>
                    </a:cubicBezTo>
                    <a:cubicBezTo>
                      <a:pt x="341" y="286"/>
                      <a:pt x="609" y="138"/>
                      <a:pt x="888" y="138"/>
                    </a:cubicBezTo>
                    <a:cubicBezTo>
                      <a:pt x="1064" y="138"/>
                      <a:pt x="1244" y="197"/>
                      <a:pt x="1413" y="323"/>
                    </a:cubicBezTo>
                    <a:cubicBezTo>
                      <a:pt x="1425" y="332"/>
                      <a:pt x="1437" y="336"/>
                      <a:pt x="1448" y="336"/>
                    </a:cubicBezTo>
                    <a:cubicBezTo>
                      <a:pt x="1502" y="336"/>
                      <a:pt x="1539" y="248"/>
                      <a:pt x="1482" y="206"/>
                    </a:cubicBezTo>
                    <a:cubicBezTo>
                      <a:pt x="1293" y="65"/>
                      <a:pt x="1091" y="0"/>
                      <a:pt x="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1968525" y="3929225"/>
                <a:ext cx="738825" cy="600350"/>
              </a:xfrm>
              <a:custGeom>
                <a:avLst/>
                <a:gdLst/>
                <a:ahLst/>
                <a:cxnLst/>
                <a:rect l="l" t="t" r="r" b="b"/>
                <a:pathLst>
                  <a:path w="29553" h="24014" extrusionOk="0">
                    <a:moveTo>
                      <a:pt x="21752" y="0"/>
                    </a:moveTo>
                    <a:cubicBezTo>
                      <a:pt x="13166" y="0"/>
                      <a:pt x="265" y="3763"/>
                      <a:pt x="265" y="3763"/>
                    </a:cubicBezTo>
                    <a:cubicBezTo>
                      <a:pt x="265" y="3763"/>
                      <a:pt x="0" y="7268"/>
                      <a:pt x="3541" y="9899"/>
                    </a:cubicBezTo>
                    <a:cubicBezTo>
                      <a:pt x="4641" y="10716"/>
                      <a:pt x="6714" y="10984"/>
                      <a:pt x="8959" y="10984"/>
                    </a:cubicBezTo>
                    <a:cubicBezTo>
                      <a:pt x="13219" y="10984"/>
                      <a:pt x="18095" y="10020"/>
                      <a:pt x="18095" y="10020"/>
                    </a:cubicBezTo>
                    <a:lnTo>
                      <a:pt x="18095" y="10020"/>
                    </a:lnTo>
                    <a:lnTo>
                      <a:pt x="12849" y="23695"/>
                    </a:lnTo>
                    <a:lnTo>
                      <a:pt x="18845" y="24014"/>
                    </a:lnTo>
                    <a:cubicBezTo>
                      <a:pt x="18845" y="24014"/>
                      <a:pt x="29553" y="6968"/>
                      <a:pt x="29229" y="3425"/>
                    </a:cubicBezTo>
                    <a:cubicBezTo>
                      <a:pt x="28994" y="865"/>
                      <a:pt x="25869" y="0"/>
                      <a:pt x="21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2607400" y="3999600"/>
                <a:ext cx="91450" cy="17200"/>
              </a:xfrm>
              <a:custGeom>
                <a:avLst/>
                <a:gdLst/>
                <a:ahLst/>
                <a:cxnLst/>
                <a:rect l="l" t="t" r="r" b="b"/>
                <a:pathLst>
                  <a:path w="3658" h="688" extrusionOk="0">
                    <a:moveTo>
                      <a:pt x="132" y="1"/>
                    </a:moveTo>
                    <a:cubicBezTo>
                      <a:pt x="53" y="1"/>
                      <a:pt x="0" y="121"/>
                      <a:pt x="84" y="171"/>
                    </a:cubicBezTo>
                    <a:cubicBezTo>
                      <a:pt x="666" y="515"/>
                      <a:pt x="1321" y="687"/>
                      <a:pt x="1978" y="687"/>
                    </a:cubicBezTo>
                    <a:cubicBezTo>
                      <a:pt x="2519" y="687"/>
                      <a:pt x="3062" y="570"/>
                      <a:pt x="3566" y="334"/>
                    </a:cubicBezTo>
                    <a:cubicBezTo>
                      <a:pt x="3657" y="291"/>
                      <a:pt x="3601" y="167"/>
                      <a:pt x="3515" y="167"/>
                    </a:cubicBezTo>
                    <a:cubicBezTo>
                      <a:pt x="3502" y="167"/>
                      <a:pt x="3488" y="170"/>
                      <a:pt x="3474" y="177"/>
                    </a:cubicBezTo>
                    <a:cubicBezTo>
                      <a:pt x="3002" y="398"/>
                      <a:pt x="2492" y="508"/>
                      <a:pt x="1984" y="508"/>
                    </a:cubicBezTo>
                    <a:cubicBezTo>
                      <a:pt x="1356" y="508"/>
                      <a:pt x="730" y="341"/>
                      <a:pt x="177" y="14"/>
                    </a:cubicBezTo>
                    <a:cubicBezTo>
                      <a:pt x="161" y="5"/>
                      <a:pt x="14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022800" y="4022700"/>
                <a:ext cx="483725" cy="459800"/>
              </a:xfrm>
              <a:custGeom>
                <a:avLst/>
                <a:gdLst/>
                <a:ahLst/>
                <a:cxnLst/>
                <a:rect l="l" t="t" r="r" b="b"/>
                <a:pathLst>
                  <a:path w="19349" h="18392" extrusionOk="0">
                    <a:moveTo>
                      <a:pt x="18005" y="0"/>
                    </a:moveTo>
                    <a:cubicBezTo>
                      <a:pt x="17998" y="0"/>
                      <a:pt x="17991" y="1"/>
                      <a:pt x="17984" y="3"/>
                    </a:cubicBezTo>
                    <a:cubicBezTo>
                      <a:pt x="17731" y="60"/>
                      <a:pt x="17485" y="185"/>
                      <a:pt x="17255" y="373"/>
                    </a:cubicBezTo>
                    <a:cubicBezTo>
                      <a:pt x="17215" y="404"/>
                      <a:pt x="17209" y="461"/>
                      <a:pt x="17242" y="500"/>
                    </a:cubicBezTo>
                    <a:cubicBezTo>
                      <a:pt x="17259" y="523"/>
                      <a:pt x="17286" y="534"/>
                      <a:pt x="17313" y="534"/>
                    </a:cubicBezTo>
                    <a:cubicBezTo>
                      <a:pt x="17332" y="534"/>
                      <a:pt x="17353" y="527"/>
                      <a:pt x="17368" y="513"/>
                    </a:cubicBezTo>
                    <a:cubicBezTo>
                      <a:pt x="17579" y="344"/>
                      <a:pt x="17800" y="231"/>
                      <a:pt x="18026" y="179"/>
                    </a:cubicBezTo>
                    <a:cubicBezTo>
                      <a:pt x="18074" y="168"/>
                      <a:pt x="18105" y="120"/>
                      <a:pt x="18094" y="70"/>
                    </a:cubicBezTo>
                    <a:cubicBezTo>
                      <a:pt x="18084" y="29"/>
                      <a:pt x="18047" y="0"/>
                      <a:pt x="18005" y="0"/>
                    </a:cubicBezTo>
                    <a:close/>
                    <a:moveTo>
                      <a:pt x="18778" y="38"/>
                    </a:moveTo>
                    <a:cubicBezTo>
                      <a:pt x="18743" y="38"/>
                      <a:pt x="18710" y="59"/>
                      <a:pt x="18694" y="93"/>
                    </a:cubicBezTo>
                    <a:cubicBezTo>
                      <a:pt x="18675" y="139"/>
                      <a:pt x="18696" y="193"/>
                      <a:pt x="18742" y="212"/>
                    </a:cubicBezTo>
                    <a:cubicBezTo>
                      <a:pt x="18945" y="300"/>
                      <a:pt x="19074" y="479"/>
                      <a:pt x="19137" y="757"/>
                    </a:cubicBezTo>
                    <a:lnTo>
                      <a:pt x="19135" y="757"/>
                    </a:lnTo>
                    <a:cubicBezTo>
                      <a:pt x="19145" y="799"/>
                      <a:pt x="19183" y="828"/>
                      <a:pt x="19225" y="828"/>
                    </a:cubicBezTo>
                    <a:cubicBezTo>
                      <a:pt x="19231" y="828"/>
                      <a:pt x="19237" y="828"/>
                      <a:pt x="19245" y="826"/>
                    </a:cubicBezTo>
                    <a:cubicBezTo>
                      <a:pt x="19292" y="814"/>
                      <a:pt x="19325" y="766"/>
                      <a:pt x="19314" y="718"/>
                    </a:cubicBezTo>
                    <a:cubicBezTo>
                      <a:pt x="19239" y="383"/>
                      <a:pt x="19070" y="156"/>
                      <a:pt x="18813" y="45"/>
                    </a:cubicBezTo>
                    <a:cubicBezTo>
                      <a:pt x="18801" y="40"/>
                      <a:pt x="18790" y="38"/>
                      <a:pt x="18778" y="38"/>
                    </a:cubicBezTo>
                    <a:close/>
                    <a:moveTo>
                      <a:pt x="16778" y="927"/>
                    </a:moveTo>
                    <a:cubicBezTo>
                      <a:pt x="16750" y="927"/>
                      <a:pt x="16723" y="940"/>
                      <a:pt x="16705" y="964"/>
                    </a:cubicBezTo>
                    <a:cubicBezTo>
                      <a:pt x="16561" y="1162"/>
                      <a:pt x="16423" y="1382"/>
                      <a:pt x="16283" y="1643"/>
                    </a:cubicBezTo>
                    <a:cubicBezTo>
                      <a:pt x="16258" y="1687"/>
                      <a:pt x="16275" y="1743"/>
                      <a:pt x="16319" y="1766"/>
                    </a:cubicBezTo>
                    <a:cubicBezTo>
                      <a:pt x="16333" y="1773"/>
                      <a:pt x="16348" y="1777"/>
                      <a:pt x="16361" y="1777"/>
                    </a:cubicBezTo>
                    <a:cubicBezTo>
                      <a:pt x="16394" y="1777"/>
                      <a:pt x="16425" y="1760"/>
                      <a:pt x="16442" y="1729"/>
                    </a:cubicBezTo>
                    <a:cubicBezTo>
                      <a:pt x="16578" y="1476"/>
                      <a:pt x="16712" y="1261"/>
                      <a:pt x="16852" y="1071"/>
                    </a:cubicBezTo>
                    <a:cubicBezTo>
                      <a:pt x="16881" y="1031"/>
                      <a:pt x="16872" y="975"/>
                      <a:pt x="16831" y="945"/>
                    </a:cubicBezTo>
                    <a:cubicBezTo>
                      <a:pt x="16815" y="933"/>
                      <a:pt x="16796" y="927"/>
                      <a:pt x="16778" y="927"/>
                    </a:cubicBezTo>
                    <a:close/>
                    <a:moveTo>
                      <a:pt x="97" y="1036"/>
                    </a:moveTo>
                    <a:cubicBezTo>
                      <a:pt x="94" y="1036"/>
                      <a:pt x="90" y="1036"/>
                      <a:pt x="87" y="1037"/>
                    </a:cubicBezTo>
                    <a:cubicBezTo>
                      <a:pt x="37" y="1043"/>
                      <a:pt x="1" y="1089"/>
                      <a:pt x="6" y="1138"/>
                    </a:cubicBezTo>
                    <a:cubicBezTo>
                      <a:pt x="8" y="1150"/>
                      <a:pt x="45" y="1463"/>
                      <a:pt x="185" y="1923"/>
                    </a:cubicBezTo>
                    <a:cubicBezTo>
                      <a:pt x="196" y="1963"/>
                      <a:pt x="233" y="1988"/>
                      <a:pt x="271" y="1988"/>
                    </a:cubicBezTo>
                    <a:cubicBezTo>
                      <a:pt x="281" y="1988"/>
                      <a:pt x="288" y="1986"/>
                      <a:pt x="298" y="1984"/>
                    </a:cubicBezTo>
                    <a:cubicBezTo>
                      <a:pt x="346" y="1969"/>
                      <a:pt x="373" y="1919"/>
                      <a:pt x="359" y="1871"/>
                    </a:cubicBezTo>
                    <a:cubicBezTo>
                      <a:pt x="225" y="1426"/>
                      <a:pt x="187" y="1119"/>
                      <a:pt x="187" y="1117"/>
                    </a:cubicBezTo>
                    <a:cubicBezTo>
                      <a:pt x="181" y="1071"/>
                      <a:pt x="143" y="1036"/>
                      <a:pt x="97" y="1036"/>
                    </a:cubicBezTo>
                    <a:close/>
                    <a:moveTo>
                      <a:pt x="19254" y="1430"/>
                    </a:moveTo>
                    <a:cubicBezTo>
                      <a:pt x="19206" y="1430"/>
                      <a:pt x="19166" y="1465"/>
                      <a:pt x="19162" y="1513"/>
                    </a:cubicBezTo>
                    <a:cubicBezTo>
                      <a:pt x="19141" y="1739"/>
                      <a:pt x="19099" y="1996"/>
                      <a:pt x="19037" y="2278"/>
                    </a:cubicBezTo>
                    <a:cubicBezTo>
                      <a:pt x="19026" y="2326"/>
                      <a:pt x="19057" y="2376"/>
                      <a:pt x="19106" y="2385"/>
                    </a:cubicBezTo>
                    <a:cubicBezTo>
                      <a:pt x="19112" y="2387"/>
                      <a:pt x="19120" y="2387"/>
                      <a:pt x="19126" y="2387"/>
                    </a:cubicBezTo>
                    <a:cubicBezTo>
                      <a:pt x="19168" y="2387"/>
                      <a:pt x="19204" y="2358"/>
                      <a:pt x="19214" y="2316"/>
                    </a:cubicBezTo>
                    <a:cubicBezTo>
                      <a:pt x="19277" y="2029"/>
                      <a:pt x="19321" y="1762"/>
                      <a:pt x="19342" y="1530"/>
                    </a:cubicBezTo>
                    <a:cubicBezTo>
                      <a:pt x="19348" y="1480"/>
                      <a:pt x="19312" y="1436"/>
                      <a:pt x="19262" y="1430"/>
                    </a:cubicBezTo>
                    <a:cubicBezTo>
                      <a:pt x="19259" y="1430"/>
                      <a:pt x="19257" y="1430"/>
                      <a:pt x="19254" y="1430"/>
                    </a:cubicBezTo>
                    <a:close/>
                    <a:moveTo>
                      <a:pt x="16018" y="2303"/>
                    </a:moveTo>
                    <a:cubicBezTo>
                      <a:pt x="15983" y="2303"/>
                      <a:pt x="15949" y="2323"/>
                      <a:pt x="15934" y="2357"/>
                    </a:cubicBezTo>
                    <a:cubicBezTo>
                      <a:pt x="15822" y="2604"/>
                      <a:pt x="15721" y="2851"/>
                      <a:pt x="15625" y="3084"/>
                    </a:cubicBezTo>
                    <a:cubicBezTo>
                      <a:pt x="15606" y="3130"/>
                      <a:pt x="15627" y="3183"/>
                      <a:pt x="15673" y="3203"/>
                    </a:cubicBezTo>
                    <a:cubicBezTo>
                      <a:pt x="15684" y="3208"/>
                      <a:pt x="15696" y="3210"/>
                      <a:pt x="15707" y="3210"/>
                    </a:cubicBezTo>
                    <a:cubicBezTo>
                      <a:pt x="15744" y="3210"/>
                      <a:pt x="15778" y="3189"/>
                      <a:pt x="15792" y="3153"/>
                    </a:cubicBezTo>
                    <a:cubicBezTo>
                      <a:pt x="15888" y="2922"/>
                      <a:pt x="15989" y="2675"/>
                      <a:pt x="16099" y="2431"/>
                    </a:cubicBezTo>
                    <a:cubicBezTo>
                      <a:pt x="16120" y="2385"/>
                      <a:pt x="16099" y="2332"/>
                      <a:pt x="16054" y="2311"/>
                    </a:cubicBezTo>
                    <a:cubicBezTo>
                      <a:pt x="16042" y="2306"/>
                      <a:pt x="16030" y="2303"/>
                      <a:pt x="16018" y="2303"/>
                    </a:cubicBezTo>
                    <a:close/>
                    <a:moveTo>
                      <a:pt x="546" y="2544"/>
                    </a:moveTo>
                    <a:cubicBezTo>
                      <a:pt x="534" y="2544"/>
                      <a:pt x="521" y="2547"/>
                      <a:pt x="509" y="2552"/>
                    </a:cubicBezTo>
                    <a:cubicBezTo>
                      <a:pt x="465" y="2573"/>
                      <a:pt x="444" y="2627"/>
                      <a:pt x="465" y="2673"/>
                    </a:cubicBezTo>
                    <a:cubicBezTo>
                      <a:pt x="574" y="2919"/>
                      <a:pt x="701" y="3156"/>
                      <a:pt x="839" y="3377"/>
                    </a:cubicBezTo>
                    <a:cubicBezTo>
                      <a:pt x="856" y="3406"/>
                      <a:pt x="887" y="3421"/>
                      <a:pt x="916" y="3421"/>
                    </a:cubicBezTo>
                    <a:cubicBezTo>
                      <a:pt x="933" y="3421"/>
                      <a:pt x="950" y="3415"/>
                      <a:pt x="964" y="3406"/>
                    </a:cubicBezTo>
                    <a:cubicBezTo>
                      <a:pt x="1008" y="3381"/>
                      <a:pt x="1019" y="3323"/>
                      <a:pt x="992" y="3281"/>
                    </a:cubicBezTo>
                    <a:cubicBezTo>
                      <a:pt x="860" y="3068"/>
                      <a:pt x="737" y="2838"/>
                      <a:pt x="630" y="2598"/>
                    </a:cubicBezTo>
                    <a:cubicBezTo>
                      <a:pt x="614" y="2564"/>
                      <a:pt x="581" y="2544"/>
                      <a:pt x="546" y="2544"/>
                    </a:cubicBezTo>
                    <a:close/>
                    <a:moveTo>
                      <a:pt x="18928" y="2969"/>
                    </a:moveTo>
                    <a:cubicBezTo>
                      <a:pt x="18889" y="2969"/>
                      <a:pt x="18852" y="2994"/>
                      <a:pt x="18840" y="3034"/>
                    </a:cubicBezTo>
                    <a:cubicBezTo>
                      <a:pt x="18773" y="3266"/>
                      <a:pt x="18692" y="3517"/>
                      <a:pt x="18604" y="3780"/>
                    </a:cubicBezTo>
                    <a:cubicBezTo>
                      <a:pt x="18587" y="3828"/>
                      <a:pt x="18611" y="3880"/>
                      <a:pt x="18659" y="3895"/>
                    </a:cubicBezTo>
                    <a:cubicBezTo>
                      <a:pt x="18669" y="3899"/>
                      <a:pt x="18681" y="3901"/>
                      <a:pt x="18690" y="3901"/>
                    </a:cubicBezTo>
                    <a:cubicBezTo>
                      <a:pt x="18727" y="3901"/>
                      <a:pt x="18763" y="3876"/>
                      <a:pt x="18775" y="3837"/>
                    </a:cubicBezTo>
                    <a:cubicBezTo>
                      <a:pt x="18865" y="3573"/>
                      <a:pt x="18945" y="3320"/>
                      <a:pt x="19014" y="3086"/>
                    </a:cubicBezTo>
                    <a:cubicBezTo>
                      <a:pt x="19030" y="3036"/>
                      <a:pt x="19001" y="2986"/>
                      <a:pt x="18953" y="2972"/>
                    </a:cubicBezTo>
                    <a:cubicBezTo>
                      <a:pt x="18945" y="2970"/>
                      <a:pt x="18936" y="2969"/>
                      <a:pt x="18928" y="2969"/>
                    </a:cubicBezTo>
                    <a:close/>
                    <a:moveTo>
                      <a:pt x="15400" y="3752"/>
                    </a:moveTo>
                    <a:cubicBezTo>
                      <a:pt x="15366" y="3752"/>
                      <a:pt x="15333" y="3772"/>
                      <a:pt x="15318" y="3805"/>
                    </a:cubicBezTo>
                    <a:cubicBezTo>
                      <a:pt x="15235" y="3981"/>
                      <a:pt x="15166" y="4110"/>
                      <a:pt x="15105" y="4198"/>
                    </a:cubicBezTo>
                    <a:cubicBezTo>
                      <a:pt x="15065" y="4256"/>
                      <a:pt x="14992" y="4317"/>
                      <a:pt x="14886" y="4380"/>
                    </a:cubicBezTo>
                    <a:cubicBezTo>
                      <a:pt x="14844" y="4407"/>
                      <a:pt x="14831" y="4463"/>
                      <a:pt x="14856" y="4505"/>
                    </a:cubicBezTo>
                    <a:cubicBezTo>
                      <a:pt x="14873" y="4534"/>
                      <a:pt x="14904" y="4549"/>
                      <a:pt x="14934" y="4549"/>
                    </a:cubicBezTo>
                    <a:cubicBezTo>
                      <a:pt x="14950" y="4549"/>
                      <a:pt x="14967" y="4545"/>
                      <a:pt x="14980" y="4536"/>
                    </a:cubicBezTo>
                    <a:cubicBezTo>
                      <a:pt x="15109" y="4459"/>
                      <a:pt x="15199" y="4382"/>
                      <a:pt x="15255" y="4302"/>
                    </a:cubicBezTo>
                    <a:cubicBezTo>
                      <a:pt x="15322" y="4204"/>
                      <a:pt x="15395" y="4070"/>
                      <a:pt x="15483" y="3882"/>
                    </a:cubicBezTo>
                    <a:cubicBezTo>
                      <a:pt x="15502" y="3836"/>
                      <a:pt x="15483" y="3782"/>
                      <a:pt x="15437" y="3761"/>
                    </a:cubicBezTo>
                    <a:cubicBezTo>
                      <a:pt x="15425" y="3755"/>
                      <a:pt x="15413" y="3752"/>
                      <a:pt x="15400" y="3752"/>
                    </a:cubicBezTo>
                    <a:close/>
                    <a:moveTo>
                      <a:pt x="1382" y="3871"/>
                    </a:moveTo>
                    <a:cubicBezTo>
                      <a:pt x="1361" y="3871"/>
                      <a:pt x="1340" y="3878"/>
                      <a:pt x="1322" y="3893"/>
                    </a:cubicBezTo>
                    <a:cubicBezTo>
                      <a:pt x="1286" y="3928"/>
                      <a:pt x="1280" y="3983"/>
                      <a:pt x="1315" y="4022"/>
                    </a:cubicBezTo>
                    <a:cubicBezTo>
                      <a:pt x="1491" y="4225"/>
                      <a:pt x="1683" y="4415"/>
                      <a:pt x="1886" y="4582"/>
                    </a:cubicBezTo>
                    <a:cubicBezTo>
                      <a:pt x="1904" y="4595"/>
                      <a:pt x="1925" y="4603"/>
                      <a:pt x="1944" y="4603"/>
                    </a:cubicBezTo>
                    <a:cubicBezTo>
                      <a:pt x="1971" y="4603"/>
                      <a:pt x="1996" y="4591"/>
                      <a:pt x="2015" y="4568"/>
                    </a:cubicBezTo>
                    <a:cubicBezTo>
                      <a:pt x="2045" y="4530"/>
                      <a:pt x="2040" y="4472"/>
                      <a:pt x="2001" y="4442"/>
                    </a:cubicBezTo>
                    <a:cubicBezTo>
                      <a:pt x="1806" y="4281"/>
                      <a:pt x="1622" y="4098"/>
                      <a:pt x="1451" y="3903"/>
                    </a:cubicBezTo>
                    <a:cubicBezTo>
                      <a:pt x="1433" y="3882"/>
                      <a:pt x="1408" y="3871"/>
                      <a:pt x="1382" y="3871"/>
                    </a:cubicBezTo>
                    <a:close/>
                    <a:moveTo>
                      <a:pt x="14210" y="4673"/>
                    </a:moveTo>
                    <a:cubicBezTo>
                      <a:pt x="14201" y="4673"/>
                      <a:pt x="14191" y="4675"/>
                      <a:pt x="14182" y="4678"/>
                    </a:cubicBezTo>
                    <a:cubicBezTo>
                      <a:pt x="13964" y="4749"/>
                      <a:pt x="13710" y="4818"/>
                      <a:pt x="13430" y="4885"/>
                    </a:cubicBezTo>
                    <a:cubicBezTo>
                      <a:pt x="13382" y="4896"/>
                      <a:pt x="13352" y="4946"/>
                      <a:pt x="13363" y="4994"/>
                    </a:cubicBezTo>
                    <a:cubicBezTo>
                      <a:pt x="13373" y="5036"/>
                      <a:pt x="13411" y="5063"/>
                      <a:pt x="13451" y="5063"/>
                    </a:cubicBezTo>
                    <a:cubicBezTo>
                      <a:pt x="13459" y="5063"/>
                      <a:pt x="13465" y="5063"/>
                      <a:pt x="13472" y="5061"/>
                    </a:cubicBezTo>
                    <a:cubicBezTo>
                      <a:pt x="13758" y="4994"/>
                      <a:pt x="14015" y="4923"/>
                      <a:pt x="14238" y="4850"/>
                    </a:cubicBezTo>
                    <a:cubicBezTo>
                      <a:pt x="14286" y="4835"/>
                      <a:pt x="14313" y="4783"/>
                      <a:pt x="14297" y="4735"/>
                    </a:cubicBezTo>
                    <a:cubicBezTo>
                      <a:pt x="14285" y="4698"/>
                      <a:pt x="14249" y="4673"/>
                      <a:pt x="14210" y="4673"/>
                    </a:cubicBezTo>
                    <a:close/>
                    <a:moveTo>
                      <a:pt x="12682" y="5046"/>
                    </a:moveTo>
                    <a:cubicBezTo>
                      <a:pt x="12677" y="5046"/>
                      <a:pt x="12671" y="5047"/>
                      <a:pt x="12665" y="5048"/>
                    </a:cubicBezTo>
                    <a:cubicBezTo>
                      <a:pt x="12421" y="5094"/>
                      <a:pt x="12160" y="5138"/>
                      <a:pt x="11892" y="5180"/>
                    </a:cubicBezTo>
                    <a:cubicBezTo>
                      <a:pt x="11842" y="5188"/>
                      <a:pt x="11807" y="5234"/>
                      <a:pt x="11815" y="5284"/>
                    </a:cubicBezTo>
                    <a:lnTo>
                      <a:pt x="11815" y="5282"/>
                    </a:lnTo>
                    <a:cubicBezTo>
                      <a:pt x="11823" y="5328"/>
                      <a:pt x="11861" y="5361"/>
                      <a:pt x="11905" y="5361"/>
                    </a:cubicBezTo>
                    <a:cubicBezTo>
                      <a:pt x="11909" y="5361"/>
                      <a:pt x="11915" y="5359"/>
                      <a:pt x="11919" y="5359"/>
                    </a:cubicBezTo>
                    <a:cubicBezTo>
                      <a:pt x="12191" y="5316"/>
                      <a:pt x="12452" y="5272"/>
                      <a:pt x="12698" y="5226"/>
                    </a:cubicBezTo>
                    <a:cubicBezTo>
                      <a:pt x="12747" y="5217"/>
                      <a:pt x="12780" y="5169"/>
                      <a:pt x="12770" y="5119"/>
                    </a:cubicBezTo>
                    <a:cubicBezTo>
                      <a:pt x="12762" y="5077"/>
                      <a:pt x="12725" y="5046"/>
                      <a:pt x="12682" y="5046"/>
                    </a:cubicBezTo>
                    <a:close/>
                    <a:moveTo>
                      <a:pt x="2592" y="4863"/>
                    </a:moveTo>
                    <a:cubicBezTo>
                      <a:pt x="2560" y="4863"/>
                      <a:pt x="2530" y="4880"/>
                      <a:pt x="2514" y="4910"/>
                    </a:cubicBezTo>
                    <a:cubicBezTo>
                      <a:pt x="2489" y="4954"/>
                      <a:pt x="2504" y="5010"/>
                      <a:pt x="2548" y="5034"/>
                    </a:cubicBezTo>
                    <a:cubicBezTo>
                      <a:pt x="2776" y="5163"/>
                      <a:pt x="3022" y="5274"/>
                      <a:pt x="3277" y="5364"/>
                    </a:cubicBezTo>
                    <a:cubicBezTo>
                      <a:pt x="3287" y="5368"/>
                      <a:pt x="3296" y="5370"/>
                      <a:pt x="3308" y="5370"/>
                    </a:cubicBezTo>
                    <a:cubicBezTo>
                      <a:pt x="3344" y="5370"/>
                      <a:pt x="3379" y="5347"/>
                      <a:pt x="3392" y="5309"/>
                    </a:cubicBezTo>
                    <a:cubicBezTo>
                      <a:pt x="3409" y="5263"/>
                      <a:pt x="3384" y="5211"/>
                      <a:pt x="3336" y="5194"/>
                    </a:cubicBezTo>
                    <a:cubicBezTo>
                      <a:pt x="3093" y="5107"/>
                      <a:pt x="2857" y="5000"/>
                      <a:pt x="2636" y="4875"/>
                    </a:cubicBezTo>
                    <a:cubicBezTo>
                      <a:pt x="2622" y="4867"/>
                      <a:pt x="2607" y="4863"/>
                      <a:pt x="2592" y="4863"/>
                    </a:cubicBezTo>
                    <a:close/>
                    <a:moveTo>
                      <a:pt x="18424" y="4459"/>
                    </a:moveTo>
                    <a:cubicBezTo>
                      <a:pt x="18387" y="4459"/>
                      <a:pt x="18352" y="4481"/>
                      <a:pt x="18339" y="4518"/>
                    </a:cubicBezTo>
                    <a:cubicBezTo>
                      <a:pt x="18253" y="4749"/>
                      <a:pt x="18159" y="4994"/>
                      <a:pt x="18055" y="5251"/>
                    </a:cubicBezTo>
                    <a:cubicBezTo>
                      <a:pt x="18038" y="5297"/>
                      <a:pt x="18061" y="5351"/>
                      <a:pt x="18107" y="5368"/>
                    </a:cubicBezTo>
                    <a:cubicBezTo>
                      <a:pt x="18118" y="5372"/>
                      <a:pt x="18128" y="5374"/>
                      <a:pt x="18140" y="5374"/>
                    </a:cubicBezTo>
                    <a:cubicBezTo>
                      <a:pt x="18176" y="5374"/>
                      <a:pt x="18211" y="5353"/>
                      <a:pt x="18224" y="5318"/>
                    </a:cubicBezTo>
                    <a:cubicBezTo>
                      <a:pt x="18328" y="5059"/>
                      <a:pt x="18423" y="4812"/>
                      <a:pt x="18510" y="4582"/>
                    </a:cubicBezTo>
                    <a:cubicBezTo>
                      <a:pt x="18527" y="4536"/>
                      <a:pt x="18502" y="4482"/>
                      <a:pt x="18456" y="4465"/>
                    </a:cubicBezTo>
                    <a:cubicBezTo>
                      <a:pt x="18445" y="4461"/>
                      <a:pt x="18434" y="4459"/>
                      <a:pt x="18424" y="4459"/>
                    </a:cubicBezTo>
                    <a:close/>
                    <a:moveTo>
                      <a:pt x="11128" y="5289"/>
                    </a:moveTo>
                    <a:cubicBezTo>
                      <a:pt x="11124" y="5289"/>
                      <a:pt x="11119" y="5289"/>
                      <a:pt x="11115" y="5290"/>
                    </a:cubicBezTo>
                    <a:cubicBezTo>
                      <a:pt x="10862" y="5320"/>
                      <a:pt x="10599" y="5351"/>
                      <a:pt x="10334" y="5378"/>
                    </a:cubicBezTo>
                    <a:cubicBezTo>
                      <a:pt x="10284" y="5384"/>
                      <a:pt x="10248" y="5428"/>
                      <a:pt x="10254" y="5478"/>
                    </a:cubicBezTo>
                    <a:cubicBezTo>
                      <a:pt x="10259" y="5524"/>
                      <a:pt x="10298" y="5560"/>
                      <a:pt x="10344" y="5560"/>
                    </a:cubicBezTo>
                    <a:cubicBezTo>
                      <a:pt x="10348" y="5560"/>
                      <a:pt x="10350" y="5558"/>
                      <a:pt x="10353" y="5558"/>
                    </a:cubicBezTo>
                    <a:cubicBezTo>
                      <a:pt x="10618" y="5531"/>
                      <a:pt x="10883" y="5501"/>
                      <a:pt x="11138" y="5468"/>
                    </a:cubicBezTo>
                    <a:cubicBezTo>
                      <a:pt x="11188" y="5462"/>
                      <a:pt x="11222" y="5416"/>
                      <a:pt x="11217" y="5368"/>
                    </a:cubicBezTo>
                    <a:cubicBezTo>
                      <a:pt x="11211" y="5323"/>
                      <a:pt x="11173" y="5289"/>
                      <a:pt x="11128" y="5289"/>
                    </a:cubicBezTo>
                    <a:close/>
                    <a:moveTo>
                      <a:pt x="4064" y="5393"/>
                    </a:moveTo>
                    <a:cubicBezTo>
                      <a:pt x="4022" y="5393"/>
                      <a:pt x="3984" y="5424"/>
                      <a:pt x="3975" y="5466"/>
                    </a:cubicBezTo>
                    <a:cubicBezTo>
                      <a:pt x="3966" y="5516"/>
                      <a:pt x="3998" y="5564"/>
                      <a:pt x="4048" y="5573"/>
                    </a:cubicBezTo>
                    <a:cubicBezTo>
                      <a:pt x="4238" y="5610"/>
                      <a:pt x="4438" y="5637"/>
                      <a:pt x="4639" y="5656"/>
                    </a:cubicBezTo>
                    <a:cubicBezTo>
                      <a:pt x="4704" y="5662"/>
                      <a:pt x="4769" y="5666"/>
                      <a:pt x="4837" y="5671"/>
                    </a:cubicBezTo>
                    <a:lnTo>
                      <a:pt x="4844" y="5671"/>
                    </a:lnTo>
                    <a:cubicBezTo>
                      <a:pt x="4890" y="5671"/>
                      <a:pt x="4931" y="5637"/>
                      <a:pt x="4934" y="5589"/>
                    </a:cubicBezTo>
                    <a:cubicBezTo>
                      <a:pt x="4938" y="5539"/>
                      <a:pt x="4900" y="5495"/>
                      <a:pt x="4850" y="5491"/>
                    </a:cubicBezTo>
                    <a:cubicBezTo>
                      <a:pt x="4785" y="5485"/>
                      <a:pt x="4720" y="5479"/>
                      <a:pt x="4654" y="5474"/>
                    </a:cubicBezTo>
                    <a:cubicBezTo>
                      <a:pt x="4459" y="5456"/>
                      <a:pt x="4267" y="5430"/>
                      <a:pt x="4081" y="5395"/>
                    </a:cubicBezTo>
                    <a:cubicBezTo>
                      <a:pt x="4075" y="5394"/>
                      <a:pt x="4069" y="5393"/>
                      <a:pt x="4064" y="5393"/>
                    </a:cubicBezTo>
                    <a:close/>
                    <a:moveTo>
                      <a:pt x="9560" y="5449"/>
                    </a:moveTo>
                    <a:cubicBezTo>
                      <a:pt x="9558" y="5449"/>
                      <a:pt x="9556" y="5449"/>
                      <a:pt x="9554" y="5449"/>
                    </a:cubicBezTo>
                    <a:cubicBezTo>
                      <a:pt x="9295" y="5470"/>
                      <a:pt x="9032" y="5489"/>
                      <a:pt x="8769" y="5504"/>
                    </a:cubicBezTo>
                    <a:cubicBezTo>
                      <a:pt x="8719" y="5506"/>
                      <a:pt x="8681" y="5550"/>
                      <a:pt x="8685" y="5600"/>
                    </a:cubicBezTo>
                    <a:cubicBezTo>
                      <a:pt x="8688" y="5648"/>
                      <a:pt x="8729" y="5685"/>
                      <a:pt x="8775" y="5685"/>
                    </a:cubicBezTo>
                    <a:lnTo>
                      <a:pt x="8780" y="5685"/>
                    </a:lnTo>
                    <a:cubicBezTo>
                      <a:pt x="9043" y="5669"/>
                      <a:pt x="9308" y="5652"/>
                      <a:pt x="9567" y="5631"/>
                    </a:cubicBezTo>
                    <a:cubicBezTo>
                      <a:pt x="9619" y="5627"/>
                      <a:pt x="9655" y="5583"/>
                      <a:pt x="9651" y="5533"/>
                    </a:cubicBezTo>
                    <a:cubicBezTo>
                      <a:pt x="9648" y="5486"/>
                      <a:pt x="9607" y="5449"/>
                      <a:pt x="9560" y="5449"/>
                    </a:cubicBezTo>
                    <a:close/>
                    <a:moveTo>
                      <a:pt x="5629" y="5539"/>
                    </a:moveTo>
                    <a:cubicBezTo>
                      <a:pt x="5581" y="5539"/>
                      <a:pt x="5540" y="5577"/>
                      <a:pt x="5539" y="5625"/>
                    </a:cubicBezTo>
                    <a:cubicBezTo>
                      <a:pt x="5537" y="5675"/>
                      <a:pt x="5575" y="5717"/>
                      <a:pt x="5625" y="5719"/>
                    </a:cubicBezTo>
                    <a:cubicBezTo>
                      <a:pt x="5880" y="5731"/>
                      <a:pt x="6145" y="5738"/>
                      <a:pt x="6413" y="5742"/>
                    </a:cubicBezTo>
                    <a:lnTo>
                      <a:pt x="6415" y="5742"/>
                    </a:lnTo>
                    <a:cubicBezTo>
                      <a:pt x="6465" y="5742"/>
                      <a:pt x="6505" y="5702"/>
                      <a:pt x="6505" y="5652"/>
                    </a:cubicBezTo>
                    <a:cubicBezTo>
                      <a:pt x="6507" y="5602"/>
                      <a:pt x="6467" y="5560"/>
                      <a:pt x="6417" y="5560"/>
                    </a:cubicBezTo>
                    <a:cubicBezTo>
                      <a:pt x="6149" y="5556"/>
                      <a:pt x="5886" y="5549"/>
                      <a:pt x="5633" y="5539"/>
                    </a:cubicBezTo>
                    <a:cubicBezTo>
                      <a:pt x="5631" y="5539"/>
                      <a:pt x="5630" y="5539"/>
                      <a:pt x="5629" y="5539"/>
                    </a:cubicBezTo>
                    <a:close/>
                    <a:moveTo>
                      <a:pt x="7993" y="5541"/>
                    </a:moveTo>
                    <a:cubicBezTo>
                      <a:pt x="7991" y="5541"/>
                      <a:pt x="7988" y="5541"/>
                      <a:pt x="7986" y="5541"/>
                    </a:cubicBezTo>
                    <a:cubicBezTo>
                      <a:pt x="7722" y="5550"/>
                      <a:pt x="7457" y="5558"/>
                      <a:pt x="7202" y="5560"/>
                    </a:cubicBezTo>
                    <a:cubicBezTo>
                      <a:pt x="7150" y="5562"/>
                      <a:pt x="7110" y="5602"/>
                      <a:pt x="7112" y="5652"/>
                    </a:cubicBezTo>
                    <a:cubicBezTo>
                      <a:pt x="7112" y="5702"/>
                      <a:pt x="7152" y="5742"/>
                      <a:pt x="7202" y="5742"/>
                    </a:cubicBezTo>
                    <a:lnTo>
                      <a:pt x="7204" y="5742"/>
                    </a:lnTo>
                    <a:cubicBezTo>
                      <a:pt x="7461" y="5738"/>
                      <a:pt x="7727" y="5733"/>
                      <a:pt x="7992" y="5723"/>
                    </a:cubicBezTo>
                    <a:cubicBezTo>
                      <a:pt x="8042" y="5721"/>
                      <a:pt x="8082" y="5679"/>
                      <a:pt x="8080" y="5629"/>
                    </a:cubicBezTo>
                    <a:cubicBezTo>
                      <a:pt x="8078" y="5581"/>
                      <a:pt x="8040" y="5541"/>
                      <a:pt x="7993" y="5541"/>
                    </a:cubicBezTo>
                    <a:close/>
                    <a:moveTo>
                      <a:pt x="17843" y="5923"/>
                    </a:moveTo>
                    <a:cubicBezTo>
                      <a:pt x="17808" y="5923"/>
                      <a:pt x="17774" y="5944"/>
                      <a:pt x="17760" y="5978"/>
                    </a:cubicBezTo>
                    <a:cubicBezTo>
                      <a:pt x="17666" y="6206"/>
                      <a:pt x="17566" y="6444"/>
                      <a:pt x="17455" y="6703"/>
                    </a:cubicBezTo>
                    <a:cubicBezTo>
                      <a:pt x="17434" y="6749"/>
                      <a:pt x="17455" y="6803"/>
                      <a:pt x="17501" y="6822"/>
                    </a:cubicBezTo>
                    <a:cubicBezTo>
                      <a:pt x="17514" y="6828"/>
                      <a:pt x="17526" y="6830"/>
                      <a:pt x="17537" y="6830"/>
                    </a:cubicBezTo>
                    <a:cubicBezTo>
                      <a:pt x="17572" y="6830"/>
                      <a:pt x="17606" y="6809"/>
                      <a:pt x="17622" y="6774"/>
                    </a:cubicBezTo>
                    <a:cubicBezTo>
                      <a:pt x="17733" y="6515"/>
                      <a:pt x="17833" y="6277"/>
                      <a:pt x="17927" y="6049"/>
                    </a:cubicBezTo>
                    <a:cubicBezTo>
                      <a:pt x="17946" y="6003"/>
                      <a:pt x="17925" y="5949"/>
                      <a:pt x="17879" y="5930"/>
                    </a:cubicBezTo>
                    <a:cubicBezTo>
                      <a:pt x="17867" y="5925"/>
                      <a:pt x="17855" y="5923"/>
                      <a:pt x="17843" y="5923"/>
                    </a:cubicBezTo>
                    <a:close/>
                    <a:moveTo>
                      <a:pt x="17226" y="7371"/>
                    </a:moveTo>
                    <a:cubicBezTo>
                      <a:pt x="17190" y="7371"/>
                      <a:pt x="17156" y="7392"/>
                      <a:pt x="17142" y="7426"/>
                    </a:cubicBezTo>
                    <a:cubicBezTo>
                      <a:pt x="17060" y="7613"/>
                      <a:pt x="16981" y="7797"/>
                      <a:pt x="16902" y="7975"/>
                    </a:cubicBezTo>
                    <a:lnTo>
                      <a:pt x="16828" y="8148"/>
                    </a:lnTo>
                    <a:cubicBezTo>
                      <a:pt x="16806" y="8194"/>
                      <a:pt x="16828" y="8247"/>
                      <a:pt x="16874" y="8267"/>
                    </a:cubicBezTo>
                    <a:cubicBezTo>
                      <a:pt x="16885" y="8272"/>
                      <a:pt x="16898" y="8274"/>
                      <a:pt x="16910" y="8274"/>
                    </a:cubicBezTo>
                    <a:cubicBezTo>
                      <a:pt x="16945" y="8274"/>
                      <a:pt x="16979" y="8253"/>
                      <a:pt x="16992" y="8221"/>
                    </a:cubicBezTo>
                    <a:lnTo>
                      <a:pt x="17069" y="8048"/>
                    </a:lnTo>
                    <a:cubicBezTo>
                      <a:pt x="17146" y="7870"/>
                      <a:pt x="17227" y="7685"/>
                      <a:pt x="17309" y="7497"/>
                    </a:cubicBezTo>
                    <a:cubicBezTo>
                      <a:pt x="17328" y="7453"/>
                      <a:pt x="17307" y="7400"/>
                      <a:pt x="17261" y="7379"/>
                    </a:cubicBezTo>
                    <a:cubicBezTo>
                      <a:pt x="17250" y="7374"/>
                      <a:pt x="17238" y="7371"/>
                      <a:pt x="17226" y="7371"/>
                    </a:cubicBezTo>
                    <a:close/>
                    <a:moveTo>
                      <a:pt x="16596" y="8815"/>
                    </a:moveTo>
                    <a:cubicBezTo>
                      <a:pt x="16561" y="8815"/>
                      <a:pt x="16527" y="8837"/>
                      <a:pt x="16513" y="8871"/>
                    </a:cubicBezTo>
                    <a:cubicBezTo>
                      <a:pt x="16482" y="8942"/>
                      <a:pt x="16452" y="9011"/>
                      <a:pt x="16423" y="9080"/>
                    </a:cubicBezTo>
                    <a:cubicBezTo>
                      <a:pt x="16356" y="9239"/>
                      <a:pt x="16281" y="9412"/>
                      <a:pt x="16204" y="9594"/>
                    </a:cubicBezTo>
                    <a:cubicBezTo>
                      <a:pt x="16183" y="9640"/>
                      <a:pt x="16204" y="9694"/>
                      <a:pt x="16250" y="9715"/>
                    </a:cubicBezTo>
                    <a:cubicBezTo>
                      <a:pt x="16262" y="9719"/>
                      <a:pt x="16275" y="9723"/>
                      <a:pt x="16287" y="9723"/>
                    </a:cubicBezTo>
                    <a:cubicBezTo>
                      <a:pt x="16321" y="9723"/>
                      <a:pt x="16356" y="9702"/>
                      <a:pt x="16369" y="9667"/>
                    </a:cubicBezTo>
                    <a:cubicBezTo>
                      <a:pt x="16448" y="9485"/>
                      <a:pt x="16523" y="9312"/>
                      <a:pt x="16590" y="9151"/>
                    </a:cubicBezTo>
                    <a:cubicBezTo>
                      <a:pt x="16618" y="9082"/>
                      <a:pt x="16649" y="9013"/>
                      <a:pt x="16680" y="8942"/>
                    </a:cubicBezTo>
                    <a:cubicBezTo>
                      <a:pt x="16699" y="8896"/>
                      <a:pt x="16678" y="8842"/>
                      <a:pt x="16632" y="8823"/>
                    </a:cubicBezTo>
                    <a:cubicBezTo>
                      <a:pt x="16620" y="8818"/>
                      <a:pt x="16608" y="8815"/>
                      <a:pt x="16596" y="8815"/>
                    </a:cubicBezTo>
                    <a:close/>
                    <a:moveTo>
                      <a:pt x="15977" y="10264"/>
                    </a:moveTo>
                    <a:cubicBezTo>
                      <a:pt x="15941" y="10264"/>
                      <a:pt x="15907" y="10285"/>
                      <a:pt x="15891" y="10319"/>
                    </a:cubicBezTo>
                    <a:cubicBezTo>
                      <a:pt x="15792" y="10551"/>
                      <a:pt x="15688" y="10793"/>
                      <a:pt x="15581" y="11042"/>
                    </a:cubicBezTo>
                    <a:cubicBezTo>
                      <a:pt x="15560" y="11088"/>
                      <a:pt x="15581" y="11142"/>
                      <a:pt x="15627" y="11161"/>
                    </a:cubicBezTo>
                    <a:cubicBezTo>
                      <a:pt x="15638" y="11167"/>
                      <a:pt x="15652" y="11169"/>
                      <a:pt x="15663" y="11169"/>
                    </a:cubicBezTo>
                    <a:cubicBezTo>
                      <a:pt x="15698" y="11169"/>
                      <a:pt x="15732" y="11150"/>
                      <a:pt x="15746" y="11115"/>
                    </a:cubicBezTo>
                    <a:cubicBezTo>
                      <a:pt x="15855" y="10866"/>
                      <a:pt x="15959" y="10622"/>
                      <a:pt x="16058" y="10390"/>
                    </a:cubicBezTo>
                    <a:cubicBezTo>
                      <a:pt x="16079" y="10344"/>
                      <a:pt x="16058" y="10292"/>
                      <a:pt x="16012" y="10271"/>
                    </a:cubicBezTo>
                    <a:cubicBezTo>
                      <a:pt x="16001" y="10266"/>
                      <a:pt x="15989" y="10264"/>
                      <a:pt x="15977" y="10264"/>
                    </a:cubicBezTo>
                    <a:close/>
                    <a:moveTo>
                      <a:pt x="15350" y="11711"/>
                    </a:moveTo>
                    <a:cubicBezTo>
                      <a:pt x="15315" y="11711"/>
                      <a:pt x="15282" y="11731"/>
                      <a:pt x="15266" y="11766"/>
                    </a:cubicBezTo>
                    <a:cubicBezTo>
                      <a:pt x="15164" y="12003"/>
                      <a:pt x="15059" y="12245"/>
                      <a:pt x="14951" y="12489"/>
                    </a:cubicBezTo>
                    <a:cubicBezTo>
                      <a:pt x="14932" y="12535"/>
                      <a:pt x="14953" y="12587"/>
                      <a:pt x="14999" y="12608"/>
                    </a:cubicBezTo>
                    <a:cubicBezTo>
                      <a:pt x="15011" y="12611"/>
                      <a:pt x="15022" y="12615"/>
                      <a:pt x="15036" y="12615"/>
                    </a:cubicBezTo>
                    <a:cubicBezTo>
                      <a:pt x="15070" y="12615"/>
                      <a:pt x="15103" y="12594"/>
                      <a:pt x="15118" y="12560"/>
                    </a:cubicBezTo>
                    <a:cubicBezTo>
                      <a:pt x="15224" y="12316"/>
                      <a:pt x="15329" y="12074"/>
                      <a:pt x="15433" y="11838"/>
                    </a:cubicBezTo>
                    <a:cubicBezTo>
                      <a:pt x="15452" y="11792"/>
                      <a:pt x="15431" y="11739"/>
                      <a:pt x="15385" y="11718"/>
                    </a:cubicBezTo>
                    <a:cubicBezTo>
                      <a:pt x="15373" y="11713"/>
                      <a:pt x="15362" y="11711"/>
                      <a:pt x="15350" y="11711"/>
                    </a:cubicBezTo>
                    <a:close/>
                    <a:moveTo>
                      <a:pt x="14720" y="13156"/>
                    </a:moveTo>
                    <a:cubicBezTo>
                      <a:pt x="14686" y="13156"/>
                      <a:pt x="14652" y="13176"/>
                      <a:pt x="14637" y="13210"/>
                    </a:cubicBezTo>
                    <a:lnTo>
                      <a:pt x="14322" y="13933"/>
                    </a:lnTo>
                    <a:cubicBezTo>
                      <a:pt x="14303" y="13979"/>
                      <a:pt x="14324" y="14033"/>
                      <a:pt x="14368" y="14052"/>
                    </a:cubicBezTo>
                    <a:lnTo>
                      <a:pt x="14370" y="14052"/>
                    </a:lnTo>
                    <a:cubicBezTo>
                      <a:pt x="14382" y="14058"/>
                      <a:pt x="14393" y="14060"/>
                      <a:pt x="14405" y="14060"/>
                    </a:cubicBezTo>
                    <a:cubicBezTo>
                      <a:pt x="14441" y="14060"/>
                      <a:pt x="14474" y="14039"/>
                      <a:pt x="14489" y="14006"/>
                    </a:cubicBezTo>
                    <a:lnTo>
                      <a:pt x="14804" y="13283"/>
                    </a:lnTo>
                    <a:cubicBezTo>
                      <a:pt x="14825" y="13237"/>
                      <a:pt x="14804" y="13183"/>
                      <a:pt x="14758" y="13164"/>
                    </a:cubicBezTo>
                    <a:cubicBezTo>
                      <a:pt x="14746" y="13158"/>
                      <a:pt x="14733" y="13156"/>
                      <a:pt x="14720" y="13156"/>
                    </a:cubicBezTo>
                    <a:close/>
                    <a:moveTo>
                      <a:pt x="14089" y="14600"/>
                    </a:moveTo>
                    <a:cubicBezTo>
                      <a:pt x="14054" y="14600"/>
                      <a:pt x="14021" y="14621"/>
                      <a:pt x="14006" y="14654"/>
                    </a:cubicBezTo>
                    <a:lnTo>
                      <a:pt x="13691" y="15378"/>
                    </a:lnTo>
                    <a:cubicBezTo>
                      <a:pt x="13670" y="15424"/>
                      <a:pt x="13691" y="15475"/>
                      <a:pt x="13737" y="15497"/>
                    </a:cubicBezTo>
                    <a:cubicBezTo>
                      <a:pt x="13749" y="15502"/>
                      <a:pt x="13762" y="15504"/>
                      <a:pt x="13774" y="15504"/>
                    </a:cubicBezTo>
                    <a:cubicBezTo>
                      <a:pt x="13808" y="15504"/>
                      <a:pt x="13843" y="15483"/>
                      <a:pt x="13856" y="15450"/>
                    </a:cubicBezTo>
                    <a:lnTo>
                      <a:pt x="14173" y="14727"/>
                    </a:lnTo>
                    <a:cubicBezTo>
                      <a:pt x="14194" y="14681"/>
                      <a:pt x="14173" y="14628"/>
                      <a:pt x="14127" y="14608"/>
                    </a:cubicBezTo>
                    <a:cubicBezTo>
                      <a:pt x="14114" y="14603"/>
                      <a:pt x="14102" y="14600"/>
                      <a:pt x="14089" y="14600"/>
                    </a:cubicBezTo>
                    <a:close/>
                    <a:moveTo>
                      <a:pt x="13458" y="16044"/>
                    </a:moveTo>
                    <a:cubicBezTo>
                      <a:pt x="13423" y="16044"/>
                      <a:pt x="13389" y="16064"/>
                      <a:pt x="13375" y="16099"/>
                    </a:cubicBezTo>
                    <a:lnTo>
                      <a:pt x="13058" y="16820"/>
                    </a:lnTo>
                    <a:cubicBezTo>
                      <a:pt x="13037" y="16866"/>
                      <a:pt x="13058" y="16920"/>
                      <a:pt x="13104" y="16939"/>
                    </a:cubicBezTo>
                    <a:cubicBezTo>
                      <a:pt x="13116" y="16945"/>
                      <a:pt x="13129" y="16947"/>
                      <a:pt x="13141" y="16947"/>
                    </a:cubicBezTo>
                    <a:cubicBezTo>
                      <a:pt x="13175" y="16947"/>
                      <a:pt x="13210" y="16928"/>
                      <a:pt x="13223" y="16893"/>
                    </a:cubicBezTo>
                    <a:lnTo>
                      <a:pt x="13540" y="16172"/>
                    </a:lnTo>
                    <a:cubicBezTo>
                      <a:pt x="13561" y="16126"/>
                      <a:pt x="13540" y="16072"/>
                      <a:pt x="13494" y="16051"/>
                    </a:cubicBezTo>
                    <a:cubicBezTo>
                      <a:pt x="13482" y="16046"/>
                      <a:pt x="13470" y="16044"/>
                      <a:pt x="13458" y="16044"/>
                    </a:cubicBezTo>
                    <a:close/>
                    <a:moveTo>
                      <a:pt x="12823" y="17487"/>
                    </a:moveTo>
                    <a:cubicBezTo>
                      <a:pt x="12789" y="17487"/>
                      <a:pt x="12756" y="17508"/>
                      <a:pt x="12742" y="17541"/>
                    </a:cubicBezTo>
                    <a:lnTo>
                      <a:pt x="12423" y="18265"/>
                    </a:lnTo>
                    <a:cubicBezTo>
                      <a:pt x="12404" y="18311"/>
                      <a:pt x="12425" y="18364"/>
                      <a:pt x="12469" y="18383"/>
                    </a:cubicBezTo>
                    <a:cubicBezTo>
                      <a:pt x="12483" y="18389"/>
                      <a:pt x="12494" y="18391"/>
                      <a:pt x="12506" y="18391"/>
                    </a:cubicBezTo>
                    <a:cubicBezTo>
                      <a:pt x="12542" y="18391"/>
                      <a:pt x="12575" y="18372"/>
                      <a:pt x="12590" y="18337"/>
                    </a:cubicBezTo>
                    <a:lnTo>
                      <a:pt x="12907" y="17614"/>
                    </a:lnTo>
                    <a:cubicBezTo>
                      <a:pt x="12928" y="17568"/>
                      <a:pt x="12907" y="17516"/>
                      <a:pt x="12861" y="17495"/>
                    </a:cubicBezTo>
                    <a:cubicBezTo>
                      <a:pt x="12848" y="17490"/>
                      <a:pt x="12836" y="17487"/>
                      <a:pt x="12823" y="174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276600" y="4495900"/>
                <a:ext cx="187175" cy="52100"/>
              </a:xfrm>
              <a:custGeom>
                <a:avLst/>
                <a:gdLst/>
                <a:ahLst/>
                <a:cxnLst/>
                <a:rect l="l" t="t" r="r" b="b"/>
                <a:pathLst>
                  <a:path w="7487" h="2084" extrusionOk="0">
                    <a:moveTo>
                      <a:pt x="426" y="0"/>
                    </a:moveTo>
                    <a:lnTo>
                      <a:pt x="0" y="1863"/>
                    </a:lnTo>
                    <a:lnTo>
                      <a:pt x="6766" y="2083"/>
                    </a:lnTo>
                    <a:lnTo>
                      <a:pt x="7487" y="240"/>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2546450" y="4131650"/>
                <a:ext cx="118375" cy="220425"/>
              </a:xfrm>
              <a:custGeom>
                <a:avLst/>
                <a:gdLst/>
                <a:ahLst/>
                <a:cxnLst/>
                <a:rect l="l" t="t" r="r" b="b"/>
                <a:pathLst>
                  <a:path w="4735" h="8817" extrusionOk="0">
                    <a:moveTo>
                      <a:pt x="4613" y="1"/>
                    </a:moveTo>
                    <a:cubicBezTo>
                      <a:pt x="4587" y="1"/>
                      <a:pt x="4561" y="14"/>
                      <a:pt x="4546" y="47"/>
                    </a:cubicBezTo>
                    <a:cubicBezTo>
                      <a:pt x="3200" y="3005"/>
                      <a:pt x="1698" y="5884"/>
                      <a:pt x="42" y="8681"/>
                    </a:cubicBezTo>
                    <a:cubicBezTo>
                      <a:pt x="1" y="8752"/>
                      <a:pt x="64" y="8817"/>
                      <a:pt x="126" y="8817"/>
                    </a:cubicBezTo>
                    <a:cubicBezTo>
                      <a:pt x="154" y="8817"/>
                      <a:pt x="181" y="8804"/>
                      <a:pt x="199" y="8773"/>
                    </a:cubicBezTo>
                    <a:cubicBezTo>
                      <a:pt x="1853" y="5977"/>
                      <a:pt x="3355" y="3097"/>
                      <a:pt x="4702" y="139"/>
                    </a:cubicBezTo>
                    <a:cubicBezTo>
                      <a:pt x="4735" y="67"/>
                      <a:pt x="4671" y="1"/>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2415575" y="4053500"/>
                <a:ext cx="58800" cy="131325"/>
              </a:xfrm>
              <a:custGeom>
                <a:avLst/>
                <a:gdLst/>
                <a:ahLst/>
                <a:cxnLst/>
                <a:rect l="l" t="t" r="r" b="b"/>
                <a:pathLst>
                  <a:path w="2352" h="5253" extrusionOk="0">
                    <a:moveTo>
                      <a:pt x="2230" y="1"/>
                    </a:moveTo>
                    <a:cubicBezTo>
                      <a:pt x="2203" y="1"/>
                      <a:pt x="2177" y="15"/>
                      <a:pt x="2162" y="48"/>
                    </a:cubicBezTo>
                    <a:cubicBezTo>
                      <a:pt x="1379" y="1715"/>
                      <a:pt x="668" y="3415"/>
                      <a:pt x="25" y="5143"/>
                    </a:cubicBezTo>
                    <a:cubicBezTo>
                      <a:pt x="1" y="5209"/>
                      <a:pt x="55" y="5252"/>
                      <a:pt x="111" y="5252"/>
                    </a:cubicBezTo>
                    <a:cubicBezTo>
                      <a:pt x="148" y="5252"/>
                      <a:pt x="186" y="5234"/>
                      <a:pt x="202" y="5191"/>
                    </a:cubicBezTo>
                    <a:cubicBezTo>
                      <a:pt x="836" y="3478"/>
                      <a:pt x="1544" y="1794"/>
                      <a:pt x="2317" y="139"/>
                    </a:cubicBezTo>
                    <a:cubicBezTo>
                      <a:pt x="2352" y="67"/>
                      <a:pt x="2288"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2438025" y="4083925"/>
                <a:ext cx="9000" cy="31750"/>
              </a:xfrm>
              <a:custGeom>
                <a:avLst/>
                <a:gdLst/>
                <a:ahLst/>
                <a:cxnLst/>
                <a:rect l="l" t="t" r="r" b="b"/>
                <a:pathLst>
                  <a:path w="360" h="1270" extrusionOk="0">
                    <a:moveTo>
                      <a:pt x="113" y="1"/>
                    </a:moveTo>
                    <a:cubicBezTo>
                      <a:pt x="60" y="1"/>
                      <a:pt x="1" y="46"/>
                      <a:pt x="11" y="115"/>
                    </a:cubicBezTo>
                    <a:cubicBezTo>
                      <a:pt x="65" y="477"/>
                      <a:pt x="119" y="842"/>
                      <a:pt x="172" y="1204"/>
                    </a:cubicBezTo>
                    <a:cubicBezTo>
                      <a:pt x="179" y="1250"/>
                      <a:pt x="211" y="1270"/>
                      <a:pt x="246" y="1270"/>
                    </a:cubicBezTo>
                    <a:cubicBezTo>
                      <a:pt x="299" y="1270"/>
                      <a:pt x="359" y="1225"/>
                      <a:pt x="349" y="1156"/>
                    </a:cubicBezTo>
                    <a:cubicBezTo>
                      <a:pt x="295" y="792"/>
                      <a:pt x="240" y="429"/>
                      <a:pt x="188" y="67"/>
                    </a:cubicBezTo>
                    <a:cubicBezTo>
                      <a:pt x="181" y="21"/>
                      <a:pt x="14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1929475" y="3594850"/>
                <a:ext cx="465450" cy="356425"/>
              </a:xfrm>
              <a:custGeom>
                <a:avLst/>
                <a:gdLst/>
                <a:ahLst/>
                <a:cxnLst/>
                <a:rect l="l" t="t" r="r" b="b"/>
                <a:pathLst>
                  <a:path w="18618" h="14257" extrusionOk="0">
                    <a:moveTo>
                      <a:pt x="1846" y="0"/>
                    </a:moveTo>
                    <a:cubicBezTo>
                      <a:pt x="1846" y="1"/>
                      <a:pt x="1" y="11869"/>
                      <a:pt x="4737" y="13689"/>
                    </a:cubicBezTo>
                    <a:cubicBezTo>
                      <a:pt x="5803" y="14099"/>
                      <a:pt x="7109" y="14256"/>
                      <a:pt x="8490" y="14256"/>
                    </a:cubicBezTo>
                    <a:cubicBezTo>
                      <a:pt x="13134" y="14256"/>
                      <a:pt x="18617" y="12469"/>
                      <a:pt x="18617" y="12469"/>
                    </a:cubicBezTo>
                    <a:lnTo>
                      <a:pt x="18213" y="11013"/>
                    </a:lnTo>
                    <a:cubicBezTo>
                      <a:pt x="18213" y="11013"/>
                      <a:pt x="8499" y="10585"/>
                      <a:pt x="7973" y="9482"/>
                    </a:cubicBezTo>
                    <a:cubicBezTo>
                      <a:pt x="7445" y="8379"/>
                      <a:pt x="7486" y="881"/>
                      <a:pt x="7486" y="881"/>
                    </a:cubicBezTo>
                    <a:lnTo>
                      <a:pt x="1846" y="0"/>
                    </a:lnTo>
                    <a:close/>
                  </a:path>
                </a:pathLst>
              </a:custGeom>
              <a:solidFill>
                <a:srgbClr val="8F3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084500" y="3832450"/>
                <a:ext cx="46175" cy="18200"/>
              </a:xfrm>
              <a:custGeom>
                <a:avLst/>
                <a:gdLst/>
                <a:ahLst/>
                <a:cxnLst/>
                <a:rect l="l" t="t" r="r" b="b"/>
                <a:pathLst>
                  <a:path w="1847" h="728" extrusionOk="0">
                    <a:moveTo>
                      <a:pt x="1713" y="1"/>
                    </a:moveTo>
                    <a:cubicBezTo>
                      <a:pt x="1706" y="1"/>
                      <a:pt x="1699" y="2"/>
                      <a:pt x="1691" y="3"/>
                    </a:cubicBezTo>
                    <a:cubicBezTo>
                      <a:pt x="1135" y="124"/>
                      <a:pt x="602" y="310"/>
                      <a:pt x="92" y="561"/>
                    </a:cubicBezTo>
                    <a:cubicBezTo>
                      <a:pt x="1" y="606"/>
                      <a:pt x="56" y="727"/>
                      <a:pt x="140" y="727"/>
                    </a:cubicBezTo>
                    <a:cubicBezTo>
                      <a:pt x="153" y="727"/>
                      <a:pt x="167" y="724"/>
                      <a:pt x="182" y="717"/>
                    </a:cubicBezTo>
                    <a:cubicBezTo>
                      <a:pt x="680" y="473"/>
                      <a:pt x="1198" y="295"/>
                      <a:pt x="1739" y="178"/>
                    </a:cubicBezTo>
                    <a:cubicBezTo>
                      <a:pt x="1847" y="154"/>
                      <a:pt x="1812" y="1"/>
                      <a:pt x="1713"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072350" y="3824925"/>
                <a:ext cx="43900" cy="14825"/>
              </a:xfrm>
              <a:custGeom>
                <a:avLst/>
                <a:gdLst/>
                <a:ahLst/>
                <a:cxnLst/>
                <a:rect l="l" t="t" r="r" b="b"/>
                <a:pathLst>
                  <a:path w="1756" h="593" extrusionOk="0">
                    <a:moveTo>
                      <a:pt x="105" y="0"/>
                    </a:moveTo>
                    <a:cubicBezTo>
                      <a:pt x="0" y="0"/>
                      <a:pt x="6" y="169"/>
                      <a:pt x="117" y="183"/>
                    </a:cubicBezTo>
                    <a:cubicBezTo>
                      <a:pt x="627" y="247"/>
                      <a:pt x="1099" y="377"/>
                      <a:pt x="1571" y="584"/>
                    </a:cubicBezTo>
                    <a:cubicBezTo>
                      <a:pt x="1585" y="590"/>
                      <a:pt x="1598" y="593"/>
                      <a:pt x="1610" y="593"/>
                    </a:cubicBezTo>
                    <a:cubicBezTo>
                      <a:pt x="1697" y="593"/>
                      <a:pt x="1755" y="469"/>
                      <a:pt x="1661" y="427"/>
                    </a:cubicBezTo>
                    <a:cubicBezTo>
                      <a:pt x="1161" y="208"/>
                      <a:pt x="658" y="70"/>
                      <a:pt x="117" y="1"/>
                    </a:cubicBezTo>
                    <a:cubicBezTo>
                      <a:pt x="113" y="1"/>
                      <a:pt x="109" y="0"/>
                      <a:pt x="105"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949250" y="3448775"/>
                <a:ext cx="192500" cy="230500"/>
              </a:xfrm>
              <a:custGeom>
                <a:avLst/>
                <a:gdLst/>
                <a:ahLst/>
                <a:cxnLst/>
                <a:rect l="l" t="t" r="r" b="b"/>
                <a:pathLst>
                  <a:path w="7700" h="9220" extrusionOk="0">
                    <a:moveTo>
                      <a:pt x="4491" y="0"/>
                    </a:moveTo>
                    <a:cubicBezTo>
                      <a:pt x="3467" y="0"/>
                      <a:pt x="2598" y="582"/>
                      <a:pt x="1951" y="1642"/>
                    </a:cubicBezTo>
                    <a:cubicBezTo>
                      <a:pt x="905" y="3355"/>
                      <a:pt x="464" y="5406"/>
                      <a:pt x="0" y="9220"/>
                    </a:cubicBezTo>
                    <a:lnTo>
                      <a:pt x="6787" y="9091"/>
                    </a:lnTo>
                    <a:cubicBezTo>
                      <a:pt x="6787" y="9091"/>
                      <a:pt x="7700" y="5901"/>
                      <a:pt x="7529" y="3156"/>
                    </a:cubicBezTo>
                    <a:cubicBezTo>
                      <a:pt x="7422" y="1416"/>
                      <a:pt x="6597" y="593"/>
                      <a:pt x="5647" y="229"/>
                    </a:cubicBezTo>
                    <a:cubicBezTo>
                      <a:pt x="5244" y="75"/>
                      <a:pt x="4858" y="0"/>
                      <a:pt x="4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971300" y="3411425"/>
                <a:ext cx="147250" cy="136750"/>
              </a:xfrm>
              <a:custGeom>
                <a:avLst/>
                <a:gdLst/>
                <a:ahLst/>
                <a:cxnLst/>
                <a:rect l="l" t="t" r="r" b="b"/>
                <a:pathLst>
                  <a:path w="5890" h="5470" extrusionOk="0">
                    <a:moveTo>
                      <a:pt x="5276" y="0"/>
                    </a:moveTo>
                    <a:cubicBezTo>
                      <a:pt x="5223" y="0"/>
                      <a:pt x="5173" y="41"/>
                      <a:pt x="5197" y="104"/>
                    </a:cubicBezTo>
                    <a:lnTo>
                      <a:pt x="5197" y="102"/>
                    </a:lnTo>
                    <a:lnTo>
                      <a:pt x="5197" y="102"/>
                    </a:lnTo>
                    <a:cubicBezTo>
                      <a:pt x="5471" y="808"/>
                      <a:pt x="5765" y="1782"/>
                      <a:pt x="4969" y="2267"/>
                    </a:cubicBezTo>
                    <a:cubicBezTo>
                      <a:pt x="4372" y="2630"/>
                      <a:pt x="3618" y="2509"/>
                      <a:pt x="2958" y="2596"/>
                    </a:cubicBezTo>
                    <a:cubicBezTo>
                      <a:pt x="2329" y="2676"/>
                      <a:pt x="1832" y="2954"/>
                      <a:pt x="1550" y="3539"/>
                    </a:cubicBezTo>
                    <a:cubicBezTo>
                      <a:pt x="1254" y="4153"/>
                      <a:pt x="1095" y="5299"/>
                      <a:pt x="238" y="5299"/>
                    </a:cubicBezTo>
                    <a:cubicBezTo>
                      <a:pt x="197" y="5299"/>
                      <a:pt x="154" y="5296"/>
                      <a:pt x="110" y="5291"/>
                    </a:cubicBezTo>
                    <a:cubicBezTo>
                      <a:pt x="106" y="5290"/>
                      <a:pt x="102" y="5290"/>
                      <a:pt x="98" y="5290"/>
                    </a:cubicBezTo>
                    <a:cubicBezTo>
                      <a:pt x="1" y="5290"/>
                      <a:pt x="6" y="5448"/>
                      <a:pt x="110" y="5461"/>
                    </a:cubicBezTo>
                    <a:cubicBezTo>
                      <a:pt x="156" y="5467"/>
                      <a:pt x="201" y="5470"/>
                      <a:pt x="245" y="5470"/>
                    </a:cubicBezTo>
                    <a:cubicBezTo>
                      <a:pt x="1004" y="5470"/>
                      <a:pt x="1321" y="4630"/>
                      <a:pt x="1541" y="4017"/>
                    </a:cubicBezTo>
                    <a:cubicBezTo>
                      <a:pt x="1690" y="3597"/>
                      <a:pt x="1875" y="3186"/>
                      <a:pt x="2285" y="2964"/>
                    </a:cubicBezTo>
                    <a:cubicBezTo>
                      <a:pt x="2671" y="2755"/>
                      <a:pt x="3131" y="2739"/>
                      <a:pt x="3559" y="2722"/>
                    </a:cubicBezTo>
                    <a:cubicBezTo>
                      <a:pt x="4178" y="2699"/>
                      <a:pt x="4915" y="2665"/>
                      <a:pt x="5358" y="2166"/>
                    </a:cubicBezTo>
                    <a:cubicBezTo>
                      <a:pt x="5889" y="1567"/>
                      <a:pt x="5615" y="712"/>
                      <a:pt x="5362" y="58"/>
                    </a:cubicBezTo>
                    <a:cubicBezTo>
                      <a:pt x="5346" y="18"/>
                      <a:pt x="5311"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2026250" y="3540650"/>
                <a:ext cx="110450" cy="111500"/>
              </a:xfrm>
              <a:custGeom>
                <a:avLst/>
                <a:gdLst/>
                <a:ahLst/>
                <a:cxnLst/>
                <a:rect l="l" t="t" r="r" b="b"/>
                <a:pathLst>
                  <a:path w="4418" h="4460" extrusionOk="0">
                    <a:moveTo>
                      <a:pt x="3791" y="1"/>
                    </a:moveTo>
                    <a:cubicBezTo>
                      <a:pt x="2794" y="1"/>
                      <a:pt x="1811" y="398"/>
                      <a:pt x="1123" y="1138"/>
                    </a:cubicBezTo>
                    <a:cubicBezTo>
                      <a:pt x="315" y="2003"/>
                      <a:pt x="1" y="3248"/>
                      <a:pt x="250" y="4397"/>
                    </a:cubicBezTo>
                    <a:cubicBezTo>
                      <a:pt x="259" y="4441"/>
                      <a:pt x="291" y="4459"/>
                      <a:pt x="325" y="4459"/>
                    </a:cubicBezTo>
                    <a:cubicBezTo>
                      <a:pt x="375" y="4459"/>
                      <a:pt x="429" y="4418"/>
                      <a:pt x="415" y="4353"/>
                    </a:cubicBezTo>
                    <a:cubicBezTo>
                      <a:pt x="179" y="3264"/>
                      <a:pt x="480" y="2078"/>
                      <a:pt x="1244" y="1257"/>
                    </a:cubicBezTo>
                    <a:cubicBezTo>
                      <a:pt x="1895" y="556"/>
                      <a:pt x="2838" y="169"/>
                      <a:pt x="3788" y="169"/>
                    </a:cubicBezTo>
                    <a:cubicBezTo>
                      <a:pt x="3949" y="169"/>
                      <a:pt x="4109" y="180"/>
                      <a:pt x="4269" y="202"/>
                    </a:cubicBezTo>
                    <a:cubicBezTo>
                      <a:pt x="4274" y="203"/>
                      <a:pt x="4278" y="203"/>
                      <a:pt x="4283" y="203"/>
                    </a:cubicBezTo>
                    <a:cubicBezTo>
                      <a:pt x="4380" y="203"/>
                      <a:pt x="4417" y="52"/>
                      <a:pt x="4313" y="37"/>
                    </a:cubicBezTo>
                    <a:cubicBezTo>
                      <a:pt x="4140" y="13"/>
                      <a:pt x="3965" y="1"/>
                      <a:pt x="3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953025" y="3648500"/>
                <a:ext cx="171900" cy="5950"/>
              </a:xfrm>
              <a:custGeom>
                <a:avLst/>
                <a:gdLst/>
                <a:ahLst/>
                <a:cxnLst/>
                <a:rect l="l" t="t" r="r" b="b"/>
                <a:pathLst>
                  <a:path w="6876" h="238" extrusionOk="0">
                    <a:moveTo>
                      <a:pt x="6770" y="1"/>
                    </a:moveTo>
                    <a:cubicBezTo>
                      <a:pt x="6769" y="1"/>
                      <a:pt x="6769" y="1"/>
                      <a:pt x="6768" y="1"/>
                    </a:cubicBezTo>
                    <a:cubicBezTo>
                      <a:pt x="5122" y="35"/>
                      <a:pt x="3474" y="71"/>
                      <a:pt x="1827" y="71"/>
                    </a:cubicBezTo>
                    <a:cubicBezTo>
                      <a:pt x="1254" y="71"/>
                      <a:pt x="681" y="67"/>
                      <a:pt x="108" y="57"/>
                    </a:cubicBezTo>
                    <a:cubicBezTo>
                      <a:pt x="107" y="57"/>
                      <a:pt x="107" y="57"/>
                      <a:pt x="106" y="57"/>
                    </a:cubicBezTo>
                    <a:cubicBezTo>
                      <a:pt x="1" y="57"/>
                      <a:pt x="1" y="222"/>
                      <a:pt x="108" y="223"/>
                    </a:cubicBezTo>
                    <a:cubicBezTo>
                      <a:pt x="675" y="233"/>
                      <a:pt x="1243" y="237"/>
                      <a:pt x="1810" y="237"/>
                    </a:cubicBezTo>
                    <a:cubicBezTo>
                      <a:pt x="3463" y="237"/>
                      <a:pt x="5116" y="202"/>
                      <a:pt x="6768" y="168"/>
                    </a:cubicBezTo>
                    <a:cubicBezTo>
                      <a:pt x="6875" y="166"/>
                      <a:pt x="6876" y="1"/>
                      <a:pt x="6770" y="1"/>
                    </a:cubicBezTo>
                    <a:close/>
                  </a:path>
                </a:pathLst>
              </a:custGeom>
              <a:solidFill>
                <a:srgbClr val="B86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2115200" y="3497975"/>
                <a:ext cx="27800" cy="178275"/>
              </a:xfrm>
              <a:custGeom>
                <a:avLst/>
                <a:gdLst/>
                <a:ahLst/>
                <a:cxnLst/>
                <a:rect l="l" t="t" r="r" b="b"/>
                <a:pathLst>
                  <a:path w="1112" h="7131" extrusionOk="0">
                    <a:moveTo>
                      <a:pt x="717" y="1"/>
                    </a:moveTo>
                    <a:cubicBezTo>
                      <a:pt x="674" y="1"/>
                      <a:pt x="635" y="27"/>
                      <a:pt x="642" y="81"/>
                    </a:cubicBezTo>
                    <a:cubicBezTo>
                      <a:pt x="939" y="2414"/>
                      <a:pt x="728" y="4783"/>
                      <a:pt x="20" y="7025"/>
                    </a:cubicBezTo>
                    <a:cubicBezTo>
                      <a:pt x="1" y="7089"/>
                      <a:pt x="53" y="7130"/>
                      <a:pt x="105" y="7130"/>
                    </a:cubicBezTo>
                    <a:cubicBezTo>
                      <a:pt x="139" y="7130"/>
                      <a:pt x="172" y="7112"/>
                      <a:pt x="185" y="7071"/>
                    </a:cubicBezTo>
                    <a:cubicBezTo>
                      <a:pt x="897" y="4815"/>
                      <a:pt x="1112" y="2427"/>
                      <a:pt x="813" y="81"/>
                    </a:cubicBezTo>
                    <a:cubicBezTo>
                      <a:pt x="806" y="27"/>
                      <a:pt x="760"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222300" y="3907100"/>
                <a:ext cx="462325" cy="43075"/>
              </a:xfrm>
              <a:custGeom>
                <a:avLst/>
                <a:gdLst/>
                <a:ahLst/>
                <a:cxnLst/>
                <a:rect l="l" t="t" r="r" b="b"/>
                <a:pathLst>
                  <a:path w="18493" h="1723" extrusionOk="0">
                    <a:moveTo>
                      <a:pt x="515" y="0"/>
                    </a:moveTo>
                    <a:lnTo>
                      <a:pt x="1" y="1723"/>
                    </a:lnTo>
                    <a:lnTo>
                      <a:pt x="17980" y="1723"/>
                    </a:lnTo>
                    <a:lnTo>
                      <a:pt x="18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63350" y="3699200"/>
                <a:ext cx="352300" cy="228775"/>
              </a:xfrm>
              <a:custGeom>
                <a:avLst/>
                <a:gdLst/>
                <a:ahLst/>
                <a:cxnLst/>
                <a:rect l="l" t="t" r="r" b="b"/>
                <a:pathLst>
                  <a:path w="14092" h="9151" extrusionOk="0">
                    <a:moveTo>
                      <a:pt x="3033" y="1"/>
                    </a:moveTo>
                    <a:cubicBezTo>
                      <a:pt x="2572" y="1"/>
                      <a:pt x="2170" y="311"/>
                      <a:pt x="2051" y="756"/>
                    </a:cubicBezTo>
                    <a:lnTo>
                      <a:pt x="169" y="7875"/>
                    </a:lnTo>
                    <a:cubicBezTo>
                      <a:pt x="0" y="8519"/>
                      <a:pt x="485" y="9151"/>
                      <a:pt x="1151" y="9151"/>
                    </a:cubicBezTo>
                    <a:lnTo>
                      <a:pt x="11201" y="9151"/>
                    </a:lnTo>
                    <a:cubicBezTo>
                      <a:pt x="11554" y="9151"/>
                      <a:pt x="11863" y="8913"/>
                      <a:pt x="11953" y="8571"/>
                    </a:cubicBezTo>
                    <a:lnTo>
                      <a:pt x="13961" y="977"/>
                    </a:lnTo>
                    <a:cubicBezTo>
                      <a:pt x="14092" y="484"/>
                      <a:pt x="13719" y="1"/>
                      <a:pt x="13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383950" y="3699200"/>
                <a:ext cx="352375" cy="228775"/>
              </a:xfrm>
              <a:custGeom>
                <a:avLst/>
                <a:gdLst/>
                <a:ahLst/>
                <a:cxnLst/>
                <a:rect l="l" t="t" r="r" b="b"/>
                <a:pathLst>
                  <a:path w="14095" h="9151" extrusionOk="0">
                    <a:moveTo>
                      <a:pt x="3036" y="1"/>
                    </a:moveTo>
                    <a:cubicBezTo>
                      <a:pt x="2575" y="1"/>
                      <a:pt x="2170" y="311"/>
                      <a:pt x="2053" y="756"/>
                    </a:cubicBezTo>
                    <a:lnTo>
                      <a:pt x="172" y="7875"/>
                    </a:lnTo>
                    <a:cubicBezTo>
                      <a:pt x="1" y="8519"/>
                      <a:pt x="486" y="9151"/>
                      <a:pt x="1154" y="9151"/>
                    </a:cubicBezTo>
                    <a:lnTo>
                      <a:pt x="11204" y="9151"/>
                    </a:lnTo>
                    <a:cubicBezTo>
                      <a:pt x="11556" y="9151"/>
                      <a:pt x="11865" y="8913"/>
                      <a:pt x="11955" y="8571"/>
                    </a:cubicBezTo>
                    <a:lnTo>
                      <a:pt x="13964" y="977"/>
                    </a:lnTo>
                    <a:cubicBezTo>
                      <a:pt x="14094" y="484"/>
                      <a:pt x="13722" y="1"/>
                      <a:pt x="1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530850" y="3799675"/>
                <a:ext cx="59150" cy="55875"/>
              </a:xfrm>
              <a:custGeom>
                <a:avLst/>
                <a:gdLst/>
                <a:ahLst/>
                <a:cxnLst/>
                <a:rect l="l" t="t" r="r" b="b"/>
                <a:pathLst>
                  <a:path w="2366" h="2235" extrusionOk="0">
                    <a:moveTo>
                      <a:pt x="1376" y="0"/>
                    </a:moveTo>
                    <a:cubicBezTo>
                      <a:pt x="781" y="0"/>
                      <a:pt x="213" y="501"/>
                      <a:pt x="108" y="1119"/>
                    </a:cubicBezTo>
                    <a:cubicBezTo>
                      <a:pt x="1" y="1734"/>
                      <a:pt x="396" y="2235"/>
                      <a:pt x="990" y="2235"/>
                    </a:cubicBezTo>
                    <a:cubicBezTo>
                      <a:pt x="1585" y="2235"/>
                      <a:pt x="2153" y="1734"/>
                      <a:pt x="2260" y="1119"/>
                    </a:cubicBezTo>
                    <a:cubicBezTo>
                      <a:pt x="2366" y="501"/>
                      <a:pt x="1971"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383825" y="3714600"/>
                <a:ext cx="54775" cy="195000"/>
              </a:xfrm>
              <a:custGeom>
                <a:avLst/>
                <a:gdLst/>
                <a:ahLst/>
                <a:cxnLst/>
                <a:rect l="l" t="t" r="r" b="b"/>
                <a:pathLst>
                  <a:path w="2191" h="7800" extrusionOk="0">
                    <a:moveTo>
                      <a:pt x="2079" y="1"/>
                    </a:moveTo>
                    <a:cubicBezTo>
                      <a:pt x="2043" y="1"/>
                      <a:pt x="2009" y="20"/>
                      <a:pt x="1997" y="65"/>
                    </a:cubicBezTo>
                    <a:cubicBezTo>
                      <a:pt x="1337" y="2605"/>
                      <a:pt x="677" y="5145"/>
                      <a:pt x="17" y="7687"/>
                    </a:cubicBezTo>
                    <a:cubicBezTo>
                      <a:pt x="0" y="7755"/>
                      <a:pt x="56" y="7799"/>
                      <a:pt x="111" y="7799"/>
                    </a:cubicBezTo>
                    <a:cubicBezTo>
                      <a:pt x="147" y="7799"/>
                      <a:pt x="182" y="7780"/>
                      <a:pt x="194" y="7735"/>
                    </a:cubicBezTo>
                    <a:cubicBezTo>
                      <a:pt x="854" y="5193"/>
                      <a:pt x="1514" y="2653"/>
                      <a:pt x="2172" y="113"/>
                    </a:cubicBezTo>
                    <a:cubicBezTo>
                      <a:pt x="2190" y="45"/>
                      <a:pt x="2134" y="1"/>
                      <a:pt x="2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8"/>
            <p:cNvSpPr/>
            <p:nvPr/>
          </p:nvSpPr>
          <p:spPr>
            <a:xfrm>
              <a:off x="1161484" y="1291968"/>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8"/>
          <p:cNvSpPr/>
          <p:nvPr/>
        </p:nvSpPr>
        <p:spPr>
          <a:xfrm>
            <a:off x="3693369" y="1911775"/>
            <a:ext cx="123300" cy="123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47688" y="36378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98E90466-5B90-90F7-803D-4649461662E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FB15065A-3500-9AFB-2CAE-A440A32A9DED}"/>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5F8E6D41-369F-F117-B504-02D2588B268D}"/>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DDBE05AC-FC00-C353-7CD9-953E60788081}"/>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B8ED8EA2-AA61-E22D-CD29-D80833144B6A}"/>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4A00A609-673C-16F8-3065-ECA31D366675}"/>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279" name="Google Shape;205;p26">
            <a:extLst>
              <a:ext uri="{FF2B5EF4-FFF2-40B4-BE49-F238E27FC236}">
                <a16:creationId xmlns:a16="http://schemas.microsoft.com/office/drawing/2014/main" id="{AD4EC5CB-6692-4373-9299-F91F8BF558F5}"/>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Mục tiêu của đề tài</a:t>
            </a:r>
            <a:endParaRPr>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Đáp</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ứng</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nhu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cầu</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về</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ăn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uống</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thuận</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tiện</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cho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dùng</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khi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đặt</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món</a:t>
            </a:r>
            <a:endParaRPr lang="vi-VN" sz="2000" dirty="0">
              <a:effectLst/>
              <a:latin typeface="Prompt SemiBold" panose="00000700000000000000" pitchFamily="2" charset="-34"/>
              <a:ea typeface="Arial" panose="020B0604020202020204" pitchFamily="34" charset="0"/>
              <a:cs typeface="Prompt SemiBold" panose="00000700000000000000" pitchFamily="2" charset="-34"/>
            </a:endParaRPr>
          </a:p>
          <a:p>
            <a:pPr marL="342900" lvl="0" indent="-342900" algn="l" rtl="0">
              <a:spcBef>
                <a:spcPts val="0"/>
              </a:spcBef>
              <a:spcAft>
                <a:spcPts val="0"/>
              </a:spcAft>
              <a:buFont typeface="Arial" panose="020B0604020202020204" pitchFamily="34" charset="0"/>
              <a:buChar char="•"/>
            </a:pPr>
            <a:r>
              <a:rPr lang="vi-VN" sz="2000" dirty="0" err="1">
                <a:latin typeface="Prompt SemiBold" panose="00000700000000000000" pitchFamily="2" charset="-34"/>
                <a:cs typeface="Prompt SemiBold" panose="00000700000000000000" pitchFamily="2" charset="-34"/>
              </a:rPr>
              <a:t>Chọn</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lọc</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các</a:t>
            </a:r>
            <a:r>
              <a:rPr lang="vi-VN" sz="2000" dirty="0">
                <a:latin typeface="Prompt SemiBold" panose="00000700000000000000" pitchFamily="2" charset="-34"/>
                <a:cs typeface="Prompt SemiBold" panose="00000700000000000000" pitchFamily="2" charset="-34"/>
              </a:rPr>
              <a:t> tiêu </a:t>
            </a:r>
            <a:r>
              <a:rPr lang="vi-VN" sz="2000" dirty="0" err="1">
                <a:latin typeface="Prompt SemiBold" panose="00000700000000000000" pitchFamily="2" charset="-34"/>
                <a:cs typeface="Prompt SemiBold" panose="00000700000000000000" pitchFamily="2" charset="-34"/>
              </a:rPr>
              <a:t>chí</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và</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chất</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lượng</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sản</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phẩm</a:t>
            </a:r>
            <a:endParaRPr lang="vi-VN" sz="2000" dirty="0">
              <a:latin typeface="Prompt SemiBold" panose="00000700000000000000" pitchFamily="2" charset="-34"/>
              <a:cs typeface="Prompt SemiBold" panose="00000700000000000000" pitchFamily="2" charset="-34"/>
            </a:endParaRPr>
          </a:p>
          <a:p>
            <a:pPr marL="342900" lvl="0" indent="-342900" algn="l" rtl="0">
              <a:spcBef>
                <a:spcPts val="0"/>
              </a:spcBef>
              <a:spcAft>
                <a:spcPts val="0"/>
              </a:spcAft>
              <a:buFont typeface="Arial" panose="020B0604020202020204" pitchFamily="34" charset="0"/>
              <a:buChar char="•"/>
            </a:pPr>
            <a:r>
              <a:rPr lang="vi-VN" sz="2000" dirty="0">
                <a:latin typeface="Prompt SemiBold" panose="00000700000000000000" pitchFamily="2" charset="-34"/>
                <a:cs typeface="Prompt SemiBold" panose="00000700000000000000" pitchFamily="2" charset="-34"/>
              </a:rPr>
              <a:t>Nghiên </a:t>
            </a:r>
            <a:r>
              <a:rPr lang="vi-VN" sz="2000" dirty="0" err="1">
                <a:latin typeface="Prompt SemiBold" panose="00000700000000000000" pitchFamily="2" charset="-34"/>
                <a:cs typeface="Prompt SemiBold" panose="00000700000000000000" pitchFamily="2" charset="-34"/>
              </a:rPr>
              <a:t>cứu</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các</a:t>
            </a:r>
            <a:r>
              <a:rPr lang="vi-VN" sz="2000" dirty="0">
                <a:latin typeface="Prompt SemiBold" panose="00000700000000000000" pitchFamily="2" charset="-34"/>
                <a:cs typeface="Prompt SemiBold" panose="00000700000000000000" pitchFamily="2" charset="-34"/>
              </a:rPr>
              <a:t> công </a:t>
            </a:r>
            <a:r>
              <a:rPr lang="vi-VN" sz="2000" dirty="0" err="1">
                <a:latin typeface="Prompt SemiBold" panose="00000700000000000000" pitchFamily="2" charset="-34"/>
                <a:cs typeface="Prompt SemiBold" panose="00000700000000000000" pitchFamily="2" charset="-34"/>
              </a:rPr>
              <a:t>nghệ</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phát</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triển</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website</a:t>
            </a:r>
            <a:endParaRPr lang="vi-VN" sz="2000" dirty="0">
              <a:latin typeface="Prompt SemiBold" panose="00000700000000000000" pitchFamily="2" charset="-34"/>
              <a:cs typeface="Prompt SemiBold" panose="00000700000000000000" pitchFamily="2" charset="-34"/>
            </a:endParaRPr>
          </a:p>
          <a:p>
            <a:pPr marL="342900" lvl="0" indent="-342900" algn="l" rtl="0">
              <a:spcBef>
                <a:spcPts val="0"/>
              </a:spcBef>
              <a:spcAft>
                <a:spcPts val="0"/>
              </a:spcAft>
              <a:buFont typeface="Arial" panose="020B0604020202020204" pitchFamily="34" charset="0"/>
              <a:buChar char="•"/>
            </a:pPr>
            <a:r>
              <a:rPr lang="vi-VN" sz="2000" dirty="0" err="1">
                <a:latin typeface="Prompt SemiBold" panose="00000700000000000000" pitchFamily="2" charset="-34"/>
                <a:cs typeface="Prompt SemiBold" panose="00000700000000000000" pitchFamily="2" charset="-34"/>
              </a:rPr>
              <a:t>Tạo</a:t>
            </a:r>
            <a:r>
              <a:rPr lang="vi-VN" sz="2000" dirty="0">
                <a:latin typeface="Prompt SemiBold" panose="00000700000000000000" pitchFamily="2" charset="-34"/>
                <a:cs typeface="Prompt SemiBold" panose="00000700000000000000" pitchFamily="2" charset="-34"/>
              </a:rPr>
              <a:t> lưu </a:t>
            </a:r>
            <a:r>
              <a:rPr lang="vi-VN" sz="2000" dirty="0" err="1">
                <a:latin typeface="Prompt SemiBold" panose="00000700000000000000" pitchFamily="2" charset="-34"/>
                <a:cs typeface="Prompt SemiBold" panose="00000700000000000000" pitchFamily="2" charset="-34"/>
              </a:rPr>
              <a:t>lượng</a:t>
            </a:r>
            <a:r>
              <a:rPr lang="vi-VN" sz="2000" dirty="0">
                <a:latin typeface="Prompt SemiBold" panose="00000700000000000000" pitchFamily="2" charset="-34"/>
                <a:cs typeface="Prompt SemiBold" panose="00000700000000000000" pitchFamily="2" charset="-34"/>
              </a:rPr>
              <a:t> truy </a:t>
            </a:r>
            <a:r>
              <a:rPr lang="vi-VN" sz="2000" dirty="0" err="1">
                <a:latin typeface="Prompt SemiBold" panose="00000700000000000000" pitchFamily="2" charset="-34"/>
                <a:cs typeface="Prompt SemiBold" panose="00000700000000000000" pitchFamily="2" charset="-34"/>
              </a:rPr>
              <a:t>cập</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web</a:t>
            </a:r>
            <a:endParaRPr lang="vi-VN" sz="2000" dirty="0">
              <a:latin typeface="Prompt SemiBold" panose="00000700000000000000" pitchFamily="2" charset="-34"/>
              <a:cs typeface="Prompt SemiBold" panose="00000700000000000000" pitchFamily="2" charset="-34"/>
            </a:endParaRPr>
          </a:p>
          <a:p>
            <a:pPr marL="342900" lvl="0" indent="-342900" algn="l" rtl="0">
              <a:spcBef>
                <a:spcPts val="0"/>
              </a:spcBef>
              <a:spcAft>
                <a:spcPts val="0"/>
              </a:spcAft>
              <a:buFont typeface="Arial" panose="020B0604020202020204" pitchFamily="34" charset="0"/>
              <a:buChar char="•"/>
            </a:pPr>
            <a:r>
              <a:rPr lang="vi-VN" sz="2000" dirty="0">
                <a:latin typeface="Prompt SemiBold" panose="00000700000000000000" pitchFamily="2" charset="-34"/>
                <a:cs typeface="Prompt SemiBold" panose="00000700000000000000" pitchFamily="2" charset="-34"/>
              </a:rPr>
              <a:t>Xây </a:t>
            </a:r>
            <a:r>
              <a:rPr lang="vi-VN" sz="2000" dirty="0" err="1">
                <a:latin typeface="Prompt SemiBold" panose="00000700000000000000" pitchFamily="2" charset="-34"/>
                <a:cs typeface="Prompt SemiBold" panose="00000700000000000000" pitchFamily="2" charset="-34"/>
              </a:rPr>
              <a:t>dựng</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một</a:t>
            </a:r>
            <a:r>
              <a:rPr lang="vi-VN" sz="2000" dirty="0">
                <a:latin typeface="Prompt SemiBold" panose="00000700000000000000" pitchFamily="2" charset="-34"/>
                <a:cs typeface="Prompt SemiBold" panose="00000700000000000000" pitchFamily="2" charset="-34"/>
              </a:rPr>
              <a:t> trang </a:t>
            </a:r>
            <a:r>
              <a:rPr lang="vi-VN" sz="2000" dirty="0" err="1">
                <a:latin typeface="Prompt SemiBold" panose="00000700000000000000" pitchFamily="2" charset="-34"/>
                <a:cs typeface="Prompt SemiBold" panose="00000700000000000000" pitchFamily="2" charset="-34"/>
              </a:rPr>
              <a:t>web</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bán</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hàng</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hoàn</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chỉnh</a:t>
            </a:r>
            <a:endParaRPr lang="vi-VN" sz="2000" dirty="0">
              <a:latin typeface="Prompt SemiBold" panose="00000700000000000000" pitchFamily="2" charset="-34"/>
              <a:cs typeface="Prompt SemiBold" panose="00000700000000000000" pitchFamily="2" charset="-34"/>
            </a:endParaRPr>
          </a:p>
          <a:p>
            <a:pPr marL="342900" lvl="0" indent="-342900" algn="l" rtl="0">
              <a:spcBef>
                <a:spcPts val="0"/>
              </a:spcBef>
              <a:spcAft>
                <a:spcPts val="0"/>
              </a:spcAft>
              <a:buFont typeface="Arial" panose="020B0604020202020204" pitchFamily="34" charset="0"/>
              <a:buChar char="•"/>
            </a:pPr>
            <a:r>
              <a:rPr lang="vi-VN" sz="2000" dirty="0" err="1">
                <a:latin typeface="Prompt SemiBold" panose="00000700000000000000" pitchFamily="2" charset="-34"/>
                <a:cs typeface="Prompt SemiBold" panose="00000700000000000000" pitchFamily="2" charset="-34"/>
              </a:rPr>
              <a:t>Hiểu</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được</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cấu</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trúc</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full-stack</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sự</a:t>
            </a:r>
            <a:r>
              <a:rPr lang="vi-VN" sz="2000" dirty="0">
                <a:latin typeface="Prompt SemiBold" panose="00000700000000000000" pitchFamily="2" charset="-34"/>
                <a:cs typeface="Prompt SemiBold" panose="00000700000000000000" pitchFamily="2" charset="-34"/>
              </a:rPr>
              <a:t> tương </a:t>
            </a:r>
            <a:r>
              <a:rPr lang="vi-VN" sz="2000" dirty="0" err="1">
                <a:latin typeface="Prompt SemiBold" panose="00000700000000000000" pitchFamily="2" charset="-34"/>
                <a:cs typeface="Prompt SemiBold" panose="00000700000000000000" pitchFamily="2" charset="-34"/>
              </a:rPr>
              <a:t>tác</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giữa</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front-end</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và</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back-end</a:t>
            </a:r>
            <a:r>
              <a:rPr lang="vi-VN" sz="2000" dirty="0">
                <a:latin typeface="Prompt SemiBold" panose="00000700000000000000" pitchFamily="2" charset="-34"/>
                <a:cs typeface="Prompt SemiBold" panose="00000700000000000000" pitchFamily="2" charset="-34"/>
              </a:rPr>
              <a:t>, xây </a:t>
            </a:r>
            <a:r>
              <a:rPr lang="vi-VN" sz="2000" dirty="0" err="1">
                <a:latin typeface="Prompt SemiBold" panose="00000700000000000000" pitchFamily="2" charset="-34"/>
                <a:cs typeface="Prompt SemiBold" panose="00000700000000000000" pitchFamily="2" charset="-34"/>
              </a:rPr>
              <a:t>dụng</a:t>
            </a:r>
            <a:r>
              <a:rPr lang="vi-VN" sz="2000" dirty="0">
                <a:latin typeface="Prompt SemiBold" panose="00000700000000000000" pitchFamily="2" charset="-34"/>
                <a:cs typeface="Prompt SemiBold" panose="00000700000000000000" pitchFamily="2" charset="-34"/>
              </a:rPr>
              <a:t> trang </a:t>
            </a:r>
            <a:r>
              <a:rPr lang="vi-VN" sz="2000" dirty="0" err="1">
                <a:latin typeface="Prompt SemiBold" panose="00000700000000000000" pitchFamily="2" charset="-34"/>
                <a:cs typeface="Prompt SemiBold" panose="00000700000000000000" pitchFamily="2" charset="-34"/>
              </a:rPr>
              <a:t>web</a:t>
            </a:r>
            <a:r>
              <a:rPr lang="vi-VN" sz="2000" dirty="0">
                <a:latin typeface="Prompt SemiBold" panose="00000700000000000000" pitchFamily="2" charset="-34"/>
                <a:cs typeface="Prompt SemiBold" panose="00000700000000000000" pitchFamily="2" charset="-34"/>
              </a:rPr>
              <a:t> </a:t>
            </a:r>
            <a:r>
              <a:rPr lang="vi-VN" sz="2000" dirty="0" err="1">
                <a:latin typeface="Prompt SemiBold" panose="00000700000000000000" pitchFamily="2" charset="-34"/>
                <a:cs typeface="Prompt SemiBold" panose="00000700000000000000" pitchFamily="2" charset="-34"/>
              </a:rPr>
              <a:t>bằng</a:t>
            </a:r>
            <a:r>
              <a:rPr lang="vi-VN" sz="2000" dirty="0">
                <a:latin typeface="Prompt SemiBold" panose="00000700000000000000" pitchFamily="2" charset="-34"/>
                <a:cs typeface="Prompt SemiBold" panose="00000700000000000000" pitchFamily="2" charset="-34"/>
              </a:rPr>
              <a:t> PHP</a:t>
            </a: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9394FA99-81E7-472D-878B-83C602F0B1E2}"/>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178749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Lý do chọn đề tài</a:t>
            </a:r>
            <a:endParaRPr>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a:effectLst/>
                <a:latin typeface="Prompt SemiBold" panose="00000700000000000000" pitchFamily="2" charset="-34"/>
                <a:ea typeface="Arial" panose="020B0604020202020204" pitchFamily="34" charset="0"/>
                <a:cs typeface="Prompt SemiBold" panose="00000700000000000000" pitchFamily="2" charset="-34"/>
              </a:rPr>
              <a:t>Vào những năm gần đây, việc ứng dụng CNTT về quản lý web ngày càng phát triển mạnh mẽ, giúp cho các cửa hàng kiếm được lợi nhuận nhiều hơn nhờ vào các trang website bán hàng trực tuyến. Hiểu được yêu cầu đó, chúng em quyết định chọn đề tài “Xây dựng website bán thức ăn nhanh” làm mục tiêu chính cho đồ án lần này, với mong muốn kinh doanh các món ăn nhanh như gà rán, pizza, xúc xích xông khói, mì Ý và nước ngọt v.v...</a:t>
            </a:r>
            <a:endParaRPr sz="1400">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82;p42">
            <a:extLst>
              <a:ext uri="{FF2B5EF4-FFF2-40B4-BE49-F238E27FC236}">
                <a16:creationId xmlns:a16="http://schemas.microsoft.com/office/drawing/2014/main" id="{1F6AAEC0-A059-C976-1602-DA69C08F687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10A3CC96-11B4-4C1D-9C68-684C659BF2F4}"/>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err="1">
                <a:latin typeface="Prompt SemiBold" panose="00000700000000000000" pitchFamily="2" charset="-34"/>
                <a:cs typeface="Prompt SemiBold" panose="00000700000000000000" pitchFamily="2" charset="-34"/>
              </a:rPr>
              <a:t>Các</a:t>
            </a:r>
            <a:r>
              <a:rPr lang="vi-VN" sz="2400" dirty="0">
                <a:latin typeface="Prompt SemiBold" panose="00000700000000000000" pitchFamily="2" charset="-34"/>
                <a:cs typeface="Prompt SemiBold" panose="00000700000000000000" pitchFamily="2" charset="-34"/>
              </a:rPr>
              <a:t> </a:t>
            </a:r>
            <a:r>
              <a:rPr lang="vi-VN" sz="2400" dirty="0" err="1">
                <a:latin typeface="Prompt SemiBold" panose="00000700000000000000" pitchFamily="2" charset="-34"/>
                <a:cs typeface="Prompt SemiBold" panose="00000700000000000000" pitchFamily="2" charset="-34"/>
              </a:rPr>
              <a:t>tool</a:t>
            </a:r>
            <a:r>
              <a:rPr lang="vi-VN" sz="2400" dirty="0">
                <a:latin typeface="Prompt SemiBold" panose="00000700000000000000" pitchFamily="2" charset="-34"/>
                <a:cs typeface="Prompt SemiBold" panose="00000700000000000000" pitchFamily="2" charset="-34"/>
              </a:rPr>
              <a:t>, thư </a:t>
            </a:r>
            <a:r>
              <a:rPr lang="vi-VN" sz="2400" dirty="0" err="1">
                <a:latin typeface="Prompt SemiBold" panose="00000700000000000000" pitchFamily="2" charset="-34"/>
                <a:cs typeface="Prompt SemiBold" panose="00000700000000000000" pitchFamily="2" charset="-34"/>
              </a:rPr>
              <a:t>viện</a:t>
            </a:r>
            <a:r>
              <a:rPr lang="vi-VN" sz="2400" dirty="0">
                <a:latin typeface="Prompt SemiBold" panose="00000700000000000000" pitchFamily="2" charset="-34"/>
                <a:cs typeface="Prompt SemiBold" panose="00000700000000000000" pitchFamily="2" charset="-34"/>
              </a:rPr>
              <a:t> </a:t>
            </a:r>
            <a:r>
              <a:rPr lang="vi-VN" sz="2400" dirty="0" err="1">
                <a:latin typeface="Prompt SemiBold" panose="00000700000000000000" pitchFamily="2" charset="-34"/>
                <a:cs typeface="Prompt SemiBold" panose="00000700000000000000" pitchFamily="2" charset="-34"/>
              </a:rPr>
              <a:t>sử</a:t>
            </a:r>
            <a:r>
              <a:rPr lang="vi-VN" sz="2400" dirty="0">
                <a:latin typeface="Prompt SemiBold" panose="00000700000000000000" pitchFamily="2" charset="-34"/>
                <a:cs typeface="Prompt SemiBold" panose="00000700000000000000" pitchFamily="2" charset="-34"/>
              </a:rPr>
              <a:t> </a:t>
            </a:r>
            <a:r>
              <a:rPr lang="vi-VN" sz="2400">
                <a:latin typeface="Prompt SemiBold" panose="00000700000000000000" pitchFamily="2" charset="-34"/>
                <a:cs typeface="Prompt SemiBold" panose="00000700000000000000" pitchFamily="2" charset="-34"/>
              </a:rPr>
              <a:t>dụng</a:t>
            </a:r>
            <a:endParaRPr sz="2400" dirty="0">
              <a:latin typeface="Prompt SemiBold" panose="00000700000000000000" pitchFamily="2" charset="-34"/>
              <a:cs typeface="Prompt SemiBold" panose="00000700000000000000" pitchFamily="2" charset="-34"/>
            </a:endParaRPr>
          </a:p>
        </p:txBody>
      </p:sp>
      <p:sp>
        <p:nvSpPr>
          <p:cNvPr id="667" name="Google Shape;667;p29"/>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Các</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tool</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sử</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dụng</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Visual</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Studio</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a:t>
            </a:r>
            <a:r>
              <a:rPr lang="vi-VN" sz="2000" dirty="0" err="1">
                <a:effectLst/>
                <a:latin typeface="Prompt SemiBold" panose="00000700000000000000" pitchFamily="2" charset="-34"/>
                <a:ea typeface="Arial" panose="020B0604020202020204" pitchFamily="34" charset="0"/>
                <a:cs typeface="Prompt SemiBold" panose="00000700000000000000" pitchFamily="2" charset="-34"/>
              </a:rPr>
              <a:t>Code</a:t>
            </a:r>
            <a:r>
              <a:rPr lang="vi-VN" sz="2000" dirty="0">
                <a:effectLst/>
                <a:latin typeface="Prompt SemiBold" panose="00000700000000000000" pitchFamily="2" charset="-34"/>
                <a:ea typeface="Arial" panose="020B0604020202020204" pitchFamily="34" charset="0"/>
                <a:cs typeface="Prompt SemiBold" panose="00000700000000000000" pitchFamily="2" charset="-34"/>
              </a:rPr>
              <a:t>, XAMMP.</a:t>
            </a:r>
          </a:p>
          <a:p>
            <a:pPr marL="0" lvl="0" indent="0" algn="l" rtl="0">
              <a:spcBef>
                <a:spcPts val="0"/>
              </a:spcBef>
              <a:spcAft>
                <a:spcPts val="0"/>
              </a:spcAft>
              <a:buNone/>
            </a:pPr>
            <a:r>
              <a:rPr lang="vi-VN" sz="2000" dirty="0" err="1">
                <a:latin typeface="Prompt SemiBold" panose="00000700000000000000" pitchFamily="2" charset="-34"/>
                <a:cs typeface="Prompt SemiBold" panose="00000700000000000000" pitchFamily="2" charset="-34"/>
              </a:rPr>
              <a:t>Các</a:t>
            </a:r>
            <a:r>
              <a:rPr lang="vi-VN" sz="2000" dirty="0">
                <a:latin typeface="Prompt SemiBold" panose="00000700000000000000" pitchFamily="2" charset="-34"/>
                <a:cs typeface="Prompt SemiBold" panose="00000700000000000000" pitchFamily="2" charset="-34"/>
              </a:rPr>
              <a:t> ngôn </a:t>
            </a:r>
            <a:r>
              <a:rPr lang="vi-VN" sz="2000" dirty="0" err="1">
                <a:latin typeface="Prompt SemiBold" panose="00000700000000000000" pitchFamily="2" charset="-34"/>
                <a:cs typeface="Prompt SemiBold" panose="00000700000000000000" pitchFamily="2" charset="-34"/>
              </a:rPr>
              <a:t>ngữ</a:t>
            </a:r>
            <a:r>
              <a:rPr lang="vi-VN" sz="2000" dirty="0">
                <a:latin typeface="Prompt SemiBold" panose="00000700000000000000" pitchFamily="2" charset="-34"/>
                <a:cs typeface="Prompt SemiBold" panose="00000700000000000000" pitchFamily="2" charset="-34"/>
              </a:rPr>
              <a:t>: HTML,CSS,JS,PHP.</a:t>
            </a:r>
          </a:p>
          <a:p>
            <a:pPr marL="0" lvl="0" indent="0" algn="l" rtl="0">
              <a:spcBef>
                <a:spcPts val="0"/>
              </a:spcBef>
              <a:spcAft>
                <a:spcPts val="0"/>
              </a:spcAft>
              <a:buNone/>
            </a:pPr>
            <a:r>
              <a:rPr lang="vi-VN" sz="2000" dirty="0" err="1">
                <a:latin typeface="Prompt SemiBold" panose="00000700000000000000" pitchFamily="2" charset="-34"/>
                <a:cs typeface="Prompt SemiBold" panose="00000700000000000000" pitchFamily="2" charset="-34"/>
              </a:rPr>
              <a:t>Các</a:t>
            </a:r>
            <a:r>
              <a:rPr lang="vi-VN" sz="2000" dirty="0">
                <a:latin typeface="Prompt SemiBold" panose="00000700000000000000" pitchFamily="2" charset="-34"/>
                <a:cs typeface="Prompt SemiBold" panose="00000700000000000000" pitchFamily="2" charset="-34"/>
              </a:rPr>
              <a:t> thư </a:t>
            </a:r>
            <a:r>
              <a:rPr lang="vi-VN" sz="2000" dirty="0" err="1">
                <a:latin typeface="Prompt SemiBold" panose="00000700000000000000" pitchFamily="2" charset="-34"/>
                <a:cs typeface="Prompt SemiBold" panose="00000700000000000000" pitchFamily="2" charset="-34"/>
              </a:rPr>
              <a:t>viện</a:t>
            </a:r>
            <a:r>
              <a:rPr lang="vi-VN" sz="2000" dirty="0">
                <a:latin typeface="Prompt SemiBold" panose="00000700000000000000" pitchFamily="2" charset="-34"/>
                <a:cs typeface="Prompt SemiBold" panose="00000700000000000000" pitchFamily="2" charset="-34"/>
              </a:rPr>
              <a:t>: Ajax,OwlCarousel,Bootstrap5.</a:t>
            </a:r>
            <a:endParaRPr sz="1400" dirty="0">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82;p42">
            <a:extLst>
              <a:ext uri="{FF2B5EF4-FFF2-40B4-BE49-F238E27FC236}">
                <a16:creationId xmlns:a16="http://schemas.microsoft.com/office/drawing/2014/main" id="{1F6AAEC0-A059-C976-1602-DA69C08F687F}"/>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10A3CC96-11B4-4C1D-9C68-684C659BF2F4}"/>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190220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Prompt SemiBold" panose="00000700000000000000" pitchFamily="2" charset="-34"/>
                <a:cs typeface="Prompt SemiBold" panose="00000700000000000000" pitchFamily="2" charset="-34"/>
              </a:rPr>
              <a:t>Một số trang chính của website</a:t>
            </a:r>
            <a:endParaRPr>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1" name="Google Shape;667;p29">
            <a:extLst>
              <a:ext uri="{FF2B5EF4-FFF2-40B4-BE49-F238E27FC236}">
                <a16:creationId xmlns:a16="http://schemas.microsoft.com/office/drawing/2014/main" id="{10C66C4F-07E8-398B-7F9D-B610B54862AD}"/>
              </a:ext>
            </a:extLst>
          </p:cNvPr>
          <p:cNvSpPr txBox="1">
            <a:spLocks noGrp="1"/>
          </p:cNvSpPr>
          <p:nvPr>
            <p:ph type="body" idx="1"/>
          </p:nvPr>
        </p:nvSpPr>
        <p:spPr>
          <a:xfrm>
            <a:off x="715050" y="1245700"/>
            <a:ext cx="7713900" cy="3362700"/>
          </a:xfrm>
          <a:prstGeom prst="rect">
            <a:avLst/>
          </a:prstGeom>
        </p:spPr>
        <p:txBody>
          <a:bodyPr spcFirstLastPara="1" wrap="square" lIns="91425" tIns="91425" rIns="91425" bIns="91425" anchor="t" anchorCtr="0">
            <a:noAutofit/>
          </a:bodyPr>
          <a:lstStyle/>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chủ</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Đây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giới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thiệu</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sơ</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lược</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về</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các</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mới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cửa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a:t>
            </a: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đăng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ký</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dùng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đăng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ký</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tài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khoản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trở</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thành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a:t>
            </a: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đăng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nhập</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Người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dùng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đăng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nhập</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tài</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khoản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đặt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mua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a:t>
            </a: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Đây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xem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hoặc</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tham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khảo</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các</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mặt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cửa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có</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sẵn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lựa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chọn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a:t>
            </a: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chi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tiết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Đây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nhấn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vào</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từng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để</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xem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chi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tiết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a:t>
            </a: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đặt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Đây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mua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bên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cạnh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đó</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có</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hiển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thị</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thông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tin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của</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họ</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ngày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giao</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endParaRPr lang="en-US" sz="1200" dirty="0">
              <a:effectLst/>
              <a:latin typeface="Prompt SemiBold" panose="00000700000000000000" pitchFamily="2" charset="-34"/>
              <a:ea typeface="Arial" panose="020B0604020202020204" pitchFamily="34" charset="0"/>
              <a:cs typeface="Prompt SemiBold" panose="00000700000000000000" pitchFamily="2" charset="-34"/>
            </a:endParaRPr>
          </a:p>
          <a:p>
            <a:pPr indent="457200" algn="just">
              <a:lnSpc>
                <a:spcPct val="150000"/>
              </a:lnSpc>
            </a:pPr>
            <a:r>
              <a:rPr lang="en-US" sz="1200" dirty="0">
                <a:effectLst/>
                <a:latin typeface="Prompt SemiBold" panose="00000700000000000000" pitchFamily="2" charset="-34"/>
                <a:ea typeface="Arial" panose="020B0604020202020204" pitchFamily="34" charset="0"/>
                <a:cs typeface="Prompt SemiBold" panose="00000700000000000000" pitchFamily="2" charset="-34"/>
              </a:rPr>
              <a:t>Trang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giỏ</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Đây</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trang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khách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đã</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đặt</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vào</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giỏ</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bên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cạnh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đó</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có</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cung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cấp</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tên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sản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phẩm</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số</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lượng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và</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thành</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tiền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cho</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đơn</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hàng</a:t>
            </a:r>
            <a:r>
              <a:rPr lang="en-US" sz="1200" dirty="0">
                <a:effectLst/>
                <a:latin typeface="Prompt SemiBold" panose="00000700000000000000" pitchFamily="2" charset="-34"/>
                <a:ea typeface="Arial" panose="020B0604020202020204" pitchFamily="34" charset="0"/>
                <a:cs typeface="Prompt SemiBold" panose="00000700000000000000" pitchFamily="2" charset="-34"/>
              </a:rPr>
              <a:t> </a:t>
            </a:r>
            <a:r>
              <a:rPr lang="en-US" sz="1200" dirty="0" err="1">
                <a:effectLst/>
                <a:latin typeface="Prompt SemiBold" panose="00000700000000000000" pitchFamily="2" charset="-34"/>
                <a:ea typeface="Arial" panose="020B0604020202020204" pitchFamily="34" charset="0"/>
                <a:cs typeface="Prompt SemiBold" panose="00000700000000000000" pitchFamily="2" charset="-34"/>
              </a:rPr>
              <a:t>đó</a:t>
            </a:r>
            <a:r>
              <a:rPr lang="vi-VN" sz="1200" b="1" i="1" dirty="0">
                <a:effectLst/>
                <a:latin typeface="Prompt SemiBold" panose="00000700000000000000" pitchFamily="2" charset="-34"/>
                <a:ea typeface="Arial" panose="020B0604020202020204" pitchFamily="34" charset="0"/>
                <a:cs typeface="Prompt SemiBold" panose="00000700000000000000" pitchFamily="2" charset="-34"/>
              </a:rPr>
              <a:t> </a:t>
            </a:r>
            <a:endParaRPr lang="en-US" sz="1200" b="1" i="1" dirty="0">
              <a:effectLst/>
              <a:latin typeface="Prompt SemiBold" panose="00000700000000000000" pitchFamily="2" charset="-34"/>
              <a:ea typeface="Arial" panose="020B0604020202020204" pitchFamily="34" charset="0"/>
              <a:cs typeface="Prompt SemiBold" panose="00000700000000000000" pitchFamily="2" charset="-34"/>
            </a:endParaRPr>
          </a:p>
          <a:p>
            <a:pPr marL="0" lvl="0" indent="0" algn="l" rtl="0">
              <a:spcBef>
                <a:spcPts val="0"/>
              </a:spcBef>
              <a:spcAft>
                <a:spcPts val="0"/>
              </a:spcAft>
              <a:buNone/>
            </a:pPr>
            <a:endParaRPr lang="vi-VN" sz="1100" dirty="0">
              <a:latin typeface="Prompt SemiBold" panose="00000700000000000000" pitchFamily="2" charset="-34"/>
              <a:cs typeface="Prompt SemiBold" panose="00000700000000000000" pitchFamily="2" charset="-34"/>
            </a:endParaRPr>
          </a:p>
        </p:txBody>
      </p:sp>
      <p:sp>
        <p:nvSpPr>
          <p:cNvPr id="13" name="Google Shape;205;p26">
            <a:extLst>
              <a:ext uri="{FF2B5EF4-FFF2-40B4-BE49-F238E27FC236}">
                <a16:creationId xmlns:a16="http://schemas.microsoft.com/office/drawing/2014/main" id="{BAECAE97-68A3-476C-85CA-F0CFE664FE0F}"/>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spTree>
    <p:extLst>
      <p:ext uri="{BB962C8B-B14F-4D97-AF65-F5344CB8AC3E}">
        <p14:creationId xmlns:p14="http://schemas.microsoft.com/office/powerpoint/2010/main" val="241090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latin typeface="Prompt SemiBold" panose="00000700000000000000" pitchFamily="2" charset="-34"/>
                <a:cs typeface="Prompt SemiBold" panose="00000700000000000000" pitchFamily="2" charset="-34"/>
              </a:rPr>
              <a:t>Sơ </a:t>
            </a:r>
            <a:r>
              <a:rPr lang="vi-VN" sz="2400" dirty="0" err="1">
                <a:latin typeface="Prompt SemiBold" panose="00000700000000000000" pitchFamily="2" charset="-34"/>
                <a:cs typeface="Prompt SemiBold" panose="00000700000000000000" pitchFamily="2" charset="-34"/>
              </a:rPr>
              <a:t>đồ</a:t>
            </a:r>
            <a:r>
              <a:rPr lang="vi-VN" sz="2400" dirty="0">
                <a:latin typeface="Prompt SemiBold" panose="00000700000000000000" pitchFamily="2" charset="-34"/>
                <a:cs typeface="Prompt SemiBold" panose="00000700000000000000" pitchFamily="2" charset="-34"/>
              </a:rPr>
              <a:t> trang</a:t>
            </a:r>
            <a:endParaRPr sz="2400" dirty="0">
              <a:latin typeface="Prompt SemiBold" panose="00000700000000000000" pitchFamily="2" charset="-34"/>
              <a:cs typeface="Prompt SemiBold" panose="00000700000000000000" pitchFamily="2" charset="-34"/>
            </a:endParaRPr>
          </a:p>
        </p:txBody>
      </p:sp>
      <p:sp>
        <p:nvSpPr>
          <p:cNvPr id="668" name="Google Shape;668;p29"/>
          <p:cNvSpPr/>
          <p:nvPr/>
        </p:nvSpPr>
        <p:spPr>
          <a:xfrm>
            <a:off x="8073502" y="4033692"/>
            <a:ext cx="255530" cy="250132"/>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7043907" y="3802275"/>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p26">
            <a:extLst>
              <a:ext uri="{FF2B5EF4-FFF2-40B4-BE49-F238E27FC236}">
                <a16:creationId xmlns:a16="http://schemas.microsoft.com/office/drawing/2014/main" id="{36C32487-7CED-40ED-59B2-4D4ABA27E386}"/>
              </a:ext>
            </a:extLst>
          </p:cNvPr>
          <p:cNvGrpSpPr/>
          <p:nvPr/>
        </p:nvGrpSpPr>
        <p:grpSpPr>
          <a:xfrm>
            <a:off x="8020234" y="4498041"/>
            <a:ext cx="834654" cy="300054"/>
            <a:chOff x="5467825" y="2094550"/>
            <a:chExt cx="2061500" cy="1268575"/>
          </a:xfrm>
        </p:grpSpPr>
        <p:sp>
          <p:nvSpPr>
            <p:cNvPr id="3" name="Google Shape;201;p26">
              <a:extLst>
                <a:ext uri="{FF2B5EF4-FFF2-40B4-BE49-F238E27FC236}">
                  <a16:creationId xmlns:a16="http://schemas.microsoft.com/office/drawing/2014/main" id="{20D76498-DE53-5E98-0797-A4F354C121D5}"/>
                </a:ext>
              </a:extLst>
            </p:cNvPr>
            <p:cNvSpPr/>
            <p:nvPr/>
          </p:nvSpPr>
          <p:spPr>
            <a:xfrm>
              <a:off x="5467825" y="2094550"/>
              <a:ext cx="2061500" cy="1268575"/>
            </a:xfrm>
            <a:custGeom>
              <a:avLst/>
              <a:gdLst/>
              <a:ahLst/>
              <a:cxnLst/>
              <a:rect l="l" t="t" r="r" b="b"/>
              <a:pathLst>
                <a:path w="82460" h="50743" extrusionOk="0">
                  <a:moveTo>
                    <a:pt x="19385" y="1"/>
                  </a:moveTo>
                  <a:cubicBezTo>
                    <a:pt x="17341" y="1"/>
                    <a:pt x="15618" y="550"/>
                    <a:pt x="14182" y="2015"/>
                  </a:cubicBezTo>
                  <a:cubicBezTo>
                    <a:pt x="9797" y="6487"/>
                    <a:pt x="18316" y="15851"/>
                    <a:pt x="8645" y="24788"/>
                  </a:cubicBezTo>
                  <a:cubicBezTo>
                    <a:pt x="1" y="32773"/>
                    <a:pt x="7034" y="48410"/>
                    <a:pt x="14340" y="50742"/>
                  </a:cubicBezTo>
                  <a:lnTo>
                    <a:pt x="55177" y="50742"/>
                  </a:lnTo>
                  <a:lnTo>
                    <a:pt x="66004" y="50665"/>
                  </a:lnTo>
                  <a:cubicBezTo>
                    <a:pt x="82460" y="34600"/>
                    <a:pt x="79416" y="4079"/>
                    <a:pt x="58355" y="4079"/>
                  </a:cubicBezTo>
                  <a:cubicBezTo>
                    <a:pt x="57195" y="4079"/>
                    <a:pt x="55980" y="4171"/>
                    <a:pt x="54710" y="4364"/>
                  </a:cubicBezTo>
                  <a:cubicBezTo>
                    <a:pt x="52095" y="4762"/>
                    <a:pt x="49614" y="4929"/>
                    <a:pt x="47261" y="4929"/>
                  </a:cubicBezTo>
                  <a:cubicBezTo>
                    <a:pt x="34504" y="4929"/>
                    <a:pt x="25507" y="1"/>
                    <a:pt x="19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p26">
              <a:extLst>
                <a:ext uri="{FF2B5EF4-FFF2-40B4-BE49-F238E27FC236}">
                  <a16:creationId xmlns:a16="http://schemas.microsoft.com/office/drawing/2014/main" id="{7C1AB1AE-DD80-6B22-F12A-CEE455DBC2F7}"/>
                </a:ext>
              </a:extLst>
            </p:cNvPr>
            <p:cNvSpPr/>
            <p:nvPr/>
          </p:nvSpPr>
          <p:spPr>
            <a:xfrm>
              <a:off x="7030925" y="2165350"/>
              <a:ext cx="315075" cy="259175"/>
            </a:xfrm>
            <a:custGeom>
              <a:avLst/>
              <a:gdLst/>
              <a:ahLst/>
              <a:cxnLst/>
              <a:rect l="l" t="t" r="r" b="b"/>
              <a:pathLst>
                <a:path w="12603" h="10367" extrusionOk="0">
                  <a:moveTo>
                    <a:pt x="153" y="1"/>
                  </a:moveTo>
                  <a:cubicBezTo>
                    <a:pt x="43" y="1"/>
                    <a:pt x="1" y="172"/>
                    <a:pt x="119" y="191"/>
                  </a:cubicBezTo>
                  <a:cubicBezTo>
                    <a:pt x="5663" y="1104"/>
                    <a:pt x="10437" y="5028"/>
                    <a:pt x="12387" y="10300"/>
                  </a:cubicBezTo>
                  <a:cubicBezTo>
                    <a:pt x="12404" y="10346"/>
                    <a:pt x="12444" y="10366"/>
                    <a:pt x="12483" y="10366"/>
                  </a:cubicBezTo>
                  <a:cubicBezTo>
                    <a:pt x="12544" y="10366"/>
                    <a:pt x="12603" y="10319"/>
                    <a:pt x="12576" y="10248"/>
                  </a:cubicBezTo>
                  <a:cubicBezTo>
                    <a:pt x="10602" y="4914"/>
                    <a:pt x="5786" y="927"/>
                    <a:pt x="171" y="3"/>
                  </a:cubicBezTo>
                  <a:cubicBezTo>
                    <a:pt x="165"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p26">
              <a:extLst>
                <a:ext uri="{FF2B5EF4-FFF2-40B4-BE49-F238E27FC236}">
                  <a16:creationId xmlns:a16="http://schemas.microsoft.com/office/drawing/2014/main" id="{24B45341-E10E-3D41-EDDE-E0D2BB84CC16}"/>
                </a:ext>
              </a:extLst>
            </p:cNvPr>
            <p:cNvSpPr/>
            <p:nvPr/>
          </p:nvSpPr>
          <p:spPr>
            <a:xfrm>
              <a:off x="5691900" y="2431450"/>
              <a:ext cx="94600" cy="233775"/>
            </a:xfrm>
            <a:custGeom>
              <a:avLst/>
              <a:gdLst/>
              <a:ahLst/>
              <a:cxnLst/>
              <a:rect l="l" t="t" r="r" b="b"/>
              <a:pathLst>
                <a:path w="3784" h="9351" extrusionOk="0">
                  <a:moveTo>
                    <a:pt x="3649" y="0"/>
                  </a:moveTo>
                  <a:cubicBezTo>
                    <a:pt x="3600" y="0"/>
                    <a:pt x="3552" y="32"/>
                    <a:pt x="3553" y="95"/>
                  </a:cubicBezTo>
                  <a:cubicBezTo>
                    <a:pt x="3586" y="3470"/>
                    <a:pt x="2350" y="6695"/>
                    <a:pt x="66" y="9181"/>
                  </a:cubicBezTo>
                  <a:cubicBezTo>
                    <a:pt x="0" y="9252"/>
                    <a:pt x="66" y="9350"/>
                    <a:pt x="139" y="9350"/>
                  </a:cubicBezTo>
                  <a:cubicBezTo>
                    <a:pt x="161" y="9350"/>
                    <a:pt x="183" y="9341"/>
                    <a:pt x="203" y="9320"/>
                  </a:cubicBezTo>
                  <a:cubicBezTo>
                    <a:pt x="2523" y="6796"/>
                    <a:pt x="3783" y="3521"/>
                    <a:pt x="3748" y="95"/>
                  </a:cubicBezTo>
                  <a:cubicBezTo>
                    <a:pt x="3748" y="32"/>
                    <a:pt x="3698" y="0"/>
                    <a:pt x="3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26">
              <a:extLst>
                <a:ext uri="{FF2B5EF4-FFF2-40B4-BE49-F238E27FC236}">
                  <a16:creationId xmlns:a16="http://schemas.microsoft.com/office/drawing/2014/main" id="{01B01351-689F-3E2E-5FBB-ABA580EB14AF}"/>
                </a:ext>
              </a:extLst>
            </p:cNvPr>
            <p:cNvSpPr/>
            <p:nvPr/>
          </p:nvSpPr>
          <p:spPr>
            <a:xfrm>
              <a:off x="7190675" y="3091725"/>
              <a:ext cx="138250" cy="226575"/>
            </a:xfrm>
            <a:custGeom>
              <a:avLst/>
              <a:gdLst/>
              <a:ahLst/>
              <a:cxnLst/>
              <a:rect l="l" t="t" r="r" b="b"/>
              <a:pathLst>
                <a:path w="5530" h="9063" extrusionOk="0">
                  <a:moveTo>
                    <a:pt x="5411" y="1"/>
                  </a:moveTo>
                  <a:cubicBezTo>
                    <a:pt x="5371" y="1"/>
                    <a:pt x="5332" y="21"/>
                    <a:pt x="5316" y="68"/>
                  </a:cubicBezTo>
                  <a:cubicBezTo>
                    <a:pt x="4186" y="3351"/>
                    <a:pt x="2411" y="6332"/>
                    <a:pt x="66" y="8894"/>
                  </a:cubicBezTo>
                  <a:cubicBezTo>
                    <a:pt x="0" y="8965"/>
                    <a:pt x="65" y="9063"/>
                    <a:pt x="138" y="9063"/>
                  </a:cubicBezTo>
                  <a:cubicBezTo>
                    <a:pt x="160" y="9063"/>
                    <a:pt x="183" y="9053"/>
                    <a:pt x="203" y="9031"/>
                  </a:cubicBezTo>
                  <a:cubicBezTo>
                    <a:pt x="2570" y="6448"/>
                    <a:pt x="4364" y="3434"/>
                    <a:pt x="5504" y="121"/>
                  </a:cubicBezTo>
                  <a:cubicBezTo>
                    <a:pt x="5529" y="48"/>
                    <a:pt x="5470" y="1"/>
                    <a:pt x="5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82;p42">
            <a:extLst>
              <a:ext uri="{FF2B5EF4-FFF2-40B4-BE49-F238E27FC236}">
                <a16:creationId xmlns:a16="http://schemas.microsoft.com/office/drawing/2014/main" id="{DE0E0980-E473-D87D-BB55-E79A2925034C}"/>
              </a:ext>
            </a:extLst>
          </p:cNvPr>
          <p:cNvSpPr/>
          <p:nvPr/>
        </p:nvSpPr>
        <p:spPr>
          <a:xfrm>
            <a:off x="-12504" y="-10910"/>
            <a:ext cx="2083317" cy="217240"/>
          </a:xfrm>
          <a:prstGeom prst="roundRect">
            <a:avLst>
              <a:gd name="adj" fmla="val 16667"/>
            </a:avLst>
          </a:prstGeom>
          <a:solidFill>
            <a:srgbClr val="A0BFD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vi-VN" sz="800" b="1">
                <a:solidFill>
                  <a:schemeClr val="tx1"/>
                </a:solidFill>
                <a:latin typeface="Prompt SemiBold" panose="00000700000000000000" pitchFamily="2" charset="-34"/>
                <a:cs typeface="Prompt SemiBold" panose="00000700000000000000" pitchFamily="2" charset="-34"/>
              </a:rPr>
              <a:t>WEBSITE MUA BÁN THỨC ĂN NHANH</a:t>
            </a:r>
          </a:p>
        </p:txBody>
      </p:sp>
      <p:sp>
        <p:nvSpPr>
          <p:cNvPr id="13" name="Google Shape;205;p26">
            <a:extLst>
              <a:ext uri="{FF2B5EF4-FFF2-40B4-BE49-F238E27FC236}">
                <a16:creationId xmlns:a16="http://schemas.microsoft.com/office/drawing/2014/main" id="{BAECAE97-68A3-476C-85CA-F0CFE664FE0F}"/>
              </a:ext>
            </a:extLst>
          </p:cNvPr>
          <p:cNvSpPr txBox="1">
            <a:spLocks/>
          </p:cNvSpPr>
          <p:nvPr/>
        </p:nvSpPr>
        <p:spPr>
          <a:xfrm>
            <a:off x="8014566" y="4498041"/>
            <a:ext cx="834654" cy="180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Poppins Black"/>
              <a:buNone/>
              <a:defRPr sz="3800" b="0" i="0" u="none" strike="noStrike" cap="none">
                <a:solidFill>
                  <a:schemeClr val="dk1"/>
                </a:solidFill>
                <a:latin typeface="Poppins Black"/>
                <a:ea typeface="Poppins Black"/>
                <a:cs typeface="Poppins Black"/>
                <a:sym typeface="Poppins Black"/>
              </a:defRPr>
            </a:lvl1pPr>
            <a:lvl2pPr marR="0" lvl="1"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ctr" rtl="0">
              <a:lnSpc>
                <a:spcPct val="115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vi-VN" sz="1000" b="1" dirty="0">
                <a:latin typeface="Archivo ExtraBold" panose="020B0604020202020204" charset="0"/>
                <a:cs typeface="Archivo ExtraBold" panose="020B0604020202020204" charset="0"/>
              </a:rPr>
              <a:t>NHÓM 1</a:t>
            </a:r>
            <a:r>
              <a:rPr lang="en-US" sz="1000" b="1" dirty="0">
                <a:latin typeface="Archivo ExtraBold" panose="020B0604020202020204" charset="0"/>
                <a:cs typeface="Archivo ExtraBold" panose="020B0604020202020204" charset="0"/>
              </a:rPr>
              <a:t>6</a:t>
            </a:r>
            <a:endParaRPr lang="vi-VN" sz="1000" b="1" dirty="0">
              <a:latin typeface="Archivo ExtraBold" panose="020B0604020202020204" charset="0"/>
              <a:cs typeface="Archivo ExtraBold" panose="020B0604020202020204" charset="0"/>
            </a:endParaRPr>
          </a:p>
        </p:txBody>
      </p:sp>
      <p:pic>
        <p:nvPicPr>
          <p:cNvPr id="14" name="Picture 13">
            <a:extLst>
              <a:ext uri="{FF2B5EF4-FFF2-40B4-BE49-F238E27FC236}">
                <a16:creationId xmlns:a16="http://schemas.microsoft.com/office/drawing/2014/main" id="{862EB654-FBD3-49F1-B3C2-73CE68D3189D}"/>
              </a:ext>
            </a:extLst>
          </p:cNvPr>
          <p:cNvPicPr>
            <a:picLocks noChangeAspect="1"/>
          </p:cNvPicPr>
          <p:nvPr/>
        </p:nvPicPr>
        <p:blipFill>
          <a:blip r:embed="rId3"/>
          <a:stretch>
            <a:fillRect/>
          </a:stretch>
        </p:blipFill>
        <p:spPr>
          <a:xfrm>
            <a:off x="715000" y="1125965"/>
            <a:ext cx="5069427" cy="997243"/>
          </a:xfrm>
          <a:prstGeom prst="rect">
            <a:avLst/>
          </a:prstGeom>
        </p:spPr>
      </p:pic>
      <p:pic>
        <p:nvPicPr>
          <p:cNvPr id="9" name="Picture 8">
            <a:extLst>
              <a:ext uri="{FF2B5EF4-FFF2-40B4-BE49-F238E27FC236}">
                <a16:creationId xmlns:a16="http://schemas.microsoft.com/office/drawing/2014/main" id="{99270418-0579-4A52-A253-A6001E89E50B}"/>
              </a:ext>
            </a:extLst>
          </p:cNvPr>
          <p:cNvPicPr>
            <a:picLocks noChangeAspect="1"/>
          </p:cNvPicPr>
          <p:nvPr/>
        </p:nvPicPr>
        <p:blipFill>
          <a:blip r:embed="rId4"/>
          <a:stretch>
            <a:fillRect/>
          </a:stretch>
        </p:blipFill>
        <p:spPr>
          <a:xfrm>
            <a:off x="715000" y="2132046"/>
            <a:ext cx="3559613" cy="2486582"/>
          </a:xfrm>
          <a:prstGeom prst="rect">
            <a:avLst/>
          </a:prstGeom>
        </p:spPr>
      </p:pic>
    </p:spTree>
    <p:extLst>
      <p:ext uri="{BB962C8B-B14F-4D97-AF65-F5344CB8AC3E}">
        <p14:creationId xmlns:p14="http://schemas.microsoft.com/office/powerpoint/2010/main" val="3024991802"/>
      </p:ext>
    </p:extLst>
  </p:cSld>
  <p:clrMapOvr>
    <a:masterClrMapping/>
  </p:clrMapOvr>
</p:sld>
</file>

<file path=ppt/theme/theme1.xml><?xml version="1.0" encoding="utf-8"?>
<a:theme xmlns:a="http://schemas.openxmlformats.org/drawingml/2006/main" name="Tips to Prepare for an Exam by Slidesgo">
  <a:themeElements>
    <a:clrScheme name="Simple Light">
      <a:dk1>
        <a:srgbClr val="210A26"/>
      </a:dk1>
      <a:lt1>
        <a:srgbClr val="4D476D"/>
      </a:lt1>
      <a:dk2>
        <a:srgbClr val="A0BFDB"/>
      </a:dk2>
      <a:lt2>
        <a:srgbClr val="DFF3F8"/>
      </a:lt2>
      <a:accent1>
        <a:srgbClr val="EA3554"/>
      </a:accent1>
      <a:accent2>
        <a:srgbClr val="FFA406"/>
      </a:accent2>
      <a:accent3>
        <a:srgbClr val="C1712D"/>
      </a:accent3>
      <a:accent4>
        <a:srgbClr val="1D9E4E"/>
      </a:accent4>
      <a:accent5>
        <a:srgbClr val="3169F8"/>
      </a:accent5>
      <a:accent6>
        <a:srgbClr val="FFFFFF"/>
      </a:accent6>
      <a:hlink>
        <a:srgbClr val="210A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1199</Words>
  <Application>Microsoft Office PowerPoint</Application>
  <PresentationFormat>On-screen Show (16:9)</PresentationFormat>
  <Paragraphs>156</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Poppins Black</vt:lpstr>
      <vt:lpstr>Archivo ExtraBold</vt:lpstr>
      <vt:lpstr>Arial</vt:lpstr>
      <vt:lpstr>Poppins</vt:lpstr>
      <vt:lpstr>Times New Roman</vt:lpstr>
      <vt:lpstr>Bebas Neue</vt:lpstr>
      <vt:lpstr>Prompt SemiBold</vt:lpstr>
      <vt:lpstr>Tips to Prepare for an Exam by Slidesgo</vt:lpstr>
      <vt:lpstr>WEBSITE MUA BÁN THỨC ĂN NHANH</vt:lpstr>
      <vt:lpstr>PowerPoint Presentation</vt:lpstr>
      <vt:lpstr>01</vt:lpstr>
      <vt:lpstr>Giới thiệu tổng quát về đề tài</vt:lpstr>
      <vt:lpstr>Mục tiêu của đề tài</vt:lpstr>
      <vt:lpstr>Lý do chọn đề tài</vt:lpstr>
      <vt:lpstr>Các tool, thư viện sử dụng</vt:lpstr>
      <vt:lpstr>Một số trang chính của website</vt:lpstr>
      <vt:lpstr>Sơ đồ trang</vt:lpstr>
      <vt:lpstr>Phân tích thiết kế hệ thống</vt:lpstr>
      <vt:lpstr>Lược đồ CSDL của web</vt:lpstr>
      <vt:lpstr>Thiết kế và triển khai</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Chi tiết giao diện chức năng</vt:lpstr>
      <vt:lpstr>Demo</vt:lpstr>
      <vt:lpstr>Kết luận và định hướng phát triển</vt:lpstr>
      <vt:lpstr>Kết quả đạt được</vt:lpstr>
      <vt:lpstr>Kết quả đạt được</vt:lpstr>
      <vt:lpstr>Hướng phát triển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MUA BÁN THỨC ĂN NHANH</dc:title>
  <dc:creator>Trí Minh</dc:creator>
  <cp:lastModifiedBy>Minh Trí</cp:lastModifiedBy>
  <cp:revision>16</cp:revision>
  <dcterms:modified xsi:type="dcterms:W3CDTF">2024-06-04T01:38:47Z</dcterms:modified>
</cp:coreProperties>
</file>